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299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A7E415-D84A-6AD7-DB78-C399ECDD9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918" y="2938394"/>
            <a:ext cx="4220164" cy="9812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71BF984-EB85-759A-AA93-56CA1359E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16" y="1412776"/>
            <a:ext cx="11208568" cy="302746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5020365-90D4-8371-8C18-96D0A3EE5091}"/>
              </a:ext>
            </a:extLst>
          </p:cNvPr>
          <p:cNvSpPr txBox="1"/>
          <p:nvPr/>
        </p:nvSpPr>
        <p:spPr>
          <a:xfrm>
            <a:off x="2135560" y="3443389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0299F"/>
                </a:solidFill>
              </a:rPr>
              <a:t>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D93893-AA33-0BAC-2EE3-FAA7B44502CD}"/>
              </a:ext>
            </a:extLst>
          </p:cNvPr>
          <p:cNvSpPr txBox="1"/>
          <p:nvPr/>
        </p:nvSpPr>
        <p:spPr>
          <a:xfrm>
            <a:off x="4295800" y="407707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0299F"/>
                </a:solidFill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7B10C5-BA86-EC74-8B9C-56DBB57CB87E}"/>
              </a:ext>
            </a:extLst>
          </p:cNvPr>
          <p:cNvSpPr txBox="1"/>
          <p:nvPr/>
        </p:nvSpPr>
        <p:spPr>
          <a:xfrm>
            <a:off x="7320136" y="4147857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0299F"/>
                </a:solidFill>
              </a:rPr>
              <a:t>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F73EC2-05F6-62B7-5AD7-4B40D4F41260}"/>
              </a:ext>
            </a:extLst>
          </p:cNvPr>
          <p:cNvSpPr txBox="1"/>
          <p:nvPr/>
        </p:nvSpPr>
        <p:spPr>
          <a:xfrm>
            <a:off x="10416480" y="4077071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0299F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507D5-3332-10CA-EA41-C253DDBA1E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86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056214-AA92-C4B8-5D58-75CE0916B0AC}"/>
              </a:ext>
            </a:extLst>
          </p:cNvPr>
          <p:cNvSpPr/>
          <p:nvPr/>
        </p:nvSpPr>
        <p:spPr bwMode="white">
          <a:xfrm>
            <a:off x="1845340" y="3674777"/>
            <a:ext cx="1037833" cy="33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EEDD23-4BBB-9E6C-C2B2-5607DCC29D5B}"/>
              </a:ext>
            </a:extLst>
          </p:cNvPr>
          <p:cNvSpPr/>
          <p:nvPr/>
        </p:nvSpPr>
        <p:spPr bwMode="white">
          <a:xfrm>
            <a:off x="5930025" y="3684313"/>
            <a:ext cx="1037833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68EAE-9087-EE34-3E3D-C222E5B601E6}"/>
              </a:ext>
            </a:extLst>
          </p:cNvPr>
          <p:cNvSpPr/>
          <p:nvPr/>
        </p:nvSpPr>
        <p:spPr bwMode="white">
          <a:xfrm>
            <a:off x="5177833" y="4342303"/>
            <a:ext cx="218992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3FA06A-A490-E4CD-3205-677A089A81F6}"/>
              </a:ext>
            </a:extLst>
          </p:cNvPr>
          <p:cNvSpPr/>
          <p:nvPr/>
        </p:nvSpPr>
        <p:spPr bwMode="white">
          <a:xfrm>
            <a:off x="9967103" y="4342303"/>
            <a:ext cx="228513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D3B350-E733-7E07-C7D3-51E41E3CDAEE}"/>
              </a:ext>
            </a:extLst>
          </p:cNvPr>
          <p:cNvSpPr/>
          <p:nvPr/>
        </p:nvSpPr>
        <p:spPr bwMode="white">
          <a:xfrm>
            <a:off x="3940050" y="4943078"/>
            <a:ext cx="199949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079B8D-B9EB-8B93-E18F-F941B78EF1B7}"/>
              </a:ext>
            </a:extLst>
          </p:cNvPr>
          <p:cNvSpPr/>
          <p:nvPr/>
        </p:nvSpPr>
        <p:spPr bwMode="white">
          <a:xfrm>
            <a:off x="7834307" y="4952614"/>
            <a:ext cx="218992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0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8AFAF-10FC-84E7-A750-A303FFBD7B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4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7D8DA-2A4F-E035-14FA-EE420B7139BB}"/>
              </a:ext>
            </a:extLst>
          </p:cNvPr>
          <p:cNvSpPr/>
          <p:nvPr/>
        </p:nvSpPr>
        <p:spPr bwMode="white">
          <a:xfrm>
            <a:off x="6529874" y="2387547"/>
            <a:ext cx="399899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B7AB9D-C7EF-1094-70DC-3F48ACD5F4E8}"/>
              </a:ext>
            </a:extLst>
          </p:cNvPr>
          <p:cNvSpPr/>
          <p:nvPr/>
        </p:nvSpPr>
        <p:spPr bwMode="white">
          <a:xfrm>
            <a:off x="9548161" y="2387547"/>
            <a:ext cx="399899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C5654-7ABB-F5E4-DCDF-4E91E5AAA0B2}"/>
              </a:ext>
            </a:extLst>
          </p:cNvPr>
          <p:cNvSpPr/>
          <p:nvPr/>
        </p:nvSpPr>
        <p:spPr bwMode="white">
          <a:xfrm>
            <a:off x="5472997" y="2997933"/>
            <a:ext cx="390377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7961FB-D075-3CFD-571C-DC974F9A873A}"/>
              </a:ext>
            </a:extLst>
          </p:cNvPr>
          <p:cNvSpPr/>
          <p:nvPr/>
        </p:nvSpPr>
        <p:spPr bwMode="white">
          <a:xfrm>
            <a:off x="6539395" y="3665542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A4591C-B90D-8588-879B-5D80F7998786}"/>
              </a:ext>
            </a:extLst>
          </p:cNvPr>
          <p:cNvSpPr/>
          <p:nvPr/>
        </p:nvSpPr>
        <p:spPr bwMode="white">
          <a:xfrm>
            <a:off x="10224181" y="3665542"/>
            <a:ext cx="228514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A1B56E-8A4A-6A6B-04A1-9FCA879E7431}"/>
              </a:ext>
            </a:extLst>
          </p:cNvPr>
          <p:cNvSpPr/>
          <p:nvPr/>
        </p:nvSpPr>
        <p:spPr bwMode="white">
          <a:xfrm>
            <a:off x="6548916" y="4876776"/>
            <a:ext cx="218992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29FD6D-81D9-A3FD-742F-87ED1E691831}"/>
              </a:ext>
            </a:extLst>
          </p:cNvPr>
          <p:cNvSpPr/>
          <p:nvPr/>
        </p:nvSpPr>
        <p:spPr bwMode="white">
          <a:xfrm>
            <a:off x="10233702" y="4886313"/>
            <a:ext cx="199949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BCD5B9-CF42-1DBB-A8FB-283D067B675A}"/>
              </a:ext>
            </a:extLst>
          </p:cNvPr>
          <p:cNvSpPr/>
          <p:nvPr/>
        </p:nvSpPr>
        <p:spPr bwMode="white">
          <a:xfrm>
            <a:off x="6710780" y="5487162"/>
            <a:ext cx="218992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8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27870-C2CF-9308-706D-C2D0ABB7BA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B9606-CBC7-CDE8-4B45-20B4A7671BEE}"/>
              </a:ext>
            </a:extLst>
          </p:cNvPr>
          <p:cNvSpPr/>
          <p:nvPr/>
        </p:nvSpPr>
        <p:spPr bwMode="white">
          <a:xfrm>
            <a:off x="2730831" y="3850322"/>
            <a:ext cx="1037833" cy="32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B8517E-5BF9-4519-C3DA-31C2BFCA0D30}"/>
              </a:ext>
            </a:extLst>
          </p:cNvPr>
          <p:cNvSpPr/>
          <p:nvPr/>
        </p:nvSpPr>
        <p:spPr bwMode="white">
          <a:xfrm>
            <a:off x="6101410" y="3859872"/>
            <a:ext cx="1075919" cy="30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469B03-FCC8-0B42-B4B7-8B195378FC0C}"/>
              </a:ext>
            </a:extLst>
          </p:cNvPr>
          <p:cNvSpPr/>
          <p:nvPr/>
        </p:nvSpPr>
        <p:spPr bwMode="white">
          <a:xfrm>
            <a:off x="9481511" y="3850322"/>
            <a:ext cx="1037833" cy="32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8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2982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