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91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20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C475102-CC4B-31E0-6BAD-A77FF73020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53891"/>
            <a:ext cx="12192000" cy="255021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7FFE8A-0A4A-3883-3E26-498A1D18BE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74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8C1000-A6FF-96F2-A2BF-B0954C225466}"/>
              </a:ext>
            </a:extLst>
          </p:cNvPr>
          <p:cNvSpPr/>
          <p:nvPr/>
        </p:nvSpPr>
        <p:spPr bwMode="white">
          <a:xfrm>
            <a:off x="9336361" y="1124744"/>
            <a:ext cx="2495640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596185-7835-6188-D2DA-6A96DCBE36D5}"/>
              </a:ext>
            </a:extLst>
          </p:cNvPr>
          <p:cNvSpPr/>
          <p:nvPr/>
        </p:nvSpPr>
        <p:spPr bwMode="white">
          <a:xfrm>
            <a:off x="6596523" y="1901241"/>
            <a:ext cx="333249" cy="29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14584F-C399-A301-84E8-D71F355EEE08}"/>
              </a:ext>
            </a:extLst>
          </p:cNvPr>
          <p:cNvSpPr/>
          <p:nvPr/>
        </p:nvSpPr>
        <p:spPr bwMode="white">
          <a:xfrm>
            <a:off x="9395818" y="1920318"/>
            <a:ext cx="304685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612988-5C2F-395B-791E-A1BEEA2089FC}"/>
              </a:ext>
            </a:extLst>
          </p:cNvPr>
          <p:cNvSpPr/>
          <p:nvPr/>
        </p:nvSpPr>
        <p:spPr bwMode="white">
          <a:xfrm>
            <a:off x="1835818" y="2425865"/>
            <a:ext cx="342770" cy="2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5E9BF3-94FA-1D51-97A4-65DF38CEE2C5}"/>
              </a:ext>
            </a:extLst>
          </p:cNvPr>
          <p:cNvSpPr/>
          <p:nvPr/>
        </p:nvSpPr>
        <p:spPr bwMode="white">
          <a:xfrm>
            <a:off x="4511335" y="2406788"/>
            <a:ext cx="323727" cy="30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B2762E-CA0D-37A2-9BFC-D9A4A3631B2E}"/>
              </a:ext>
            </a:extLst>
          </p:cNvPr>
          <p:cNvSpPr/>
          <p:nvPr/>
        </p:nvSpPr>
        <p:spPr bwMode="white">
          <a:xfrm>
            <a:off x="2873652" y="3427420"/>
            <a:ext cx="1399647" cy="33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03DCCDB-2094-CDFD-6298-5DEA9A8C3FC0}"/>
              </a:ext>
            </a:extLst>
          </p:cNvPr>
          <p:cNvSpPr/>
          <p:nvPr/>
        </p:nvSpPr>
        <p:spPr bwMode="white">
          <a:xfrm>
            <a:off x="2883173" y="3942505"/>
            <a:ext cx="1047355" cy="33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4611F4C-3E5A-4DB7-8C22-229921995A1B}"/>
              </a:ext>
            </a:extLst>
          </p:cNvPr>
          <p:cNvSpPr/>
          <p:nvPr/>
        </p:nvSpPr>
        <p:spPr bwMode="white">
          <a:xfrm>
            <a:off x="2911738" y="4457590"/>
            <a:ext cx="1056876" cy="33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CC223B0-0638-7E5F-1F13-6F97F5BC30CC}"/>
              </a:ext>
            </a:extLst>
          </p:cNvPr>
          <p:cNvSpPr/>
          <p:nvPr/>
        </p:nvSpPr>
        <p:spPr bwMode="white">
          <a:xfrm>
            <a:off x="2902216" y="4972675"/>
            <a:ext cx="1380604" cy="33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D3FD94-6144-9936-DB32-8F83E978D5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80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CC0CAF-C6BD-21B4-35B3-C71823927640}"/>
              </a:ext>
            </a:extLst>
          </p:cNvPr>
          <p:cNvSpPr/>
          <p:nvPr/>
        </p:nvSpPr>
        <p:spPr bwMode="white">
          <a:xfrm>
            <a:off x="3968614" y="1890754"/>
            <a:ext cx="342770" cy="24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24E762-B8D6-E026-0E2E-5F794644E9C0}"/>
              </a:ext>
            </a:extLst>
          </p:cNvPr>
          <p:cNvSpPr/>
          <p:nvPr/>
        </p:nvSpPr>
        <p:spPr bwMode="white">
          <a:xfrm>
            <a:off x="3254508" y="2395582"/>
            <a:ext cx="333249" cy="295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B65E4F-F785-CE51-8BD7-CC9AC927E005}"/>
              </a:ext>
            </a:extLst>
          </p:cNvPr>
          <p:cNvSpPr/>
          <p:nvPr/>
        </p:nvSpPr>
        <p:spPr bwMode="white">
          <a:xfrm>
            <a:off x="4682720" y="2900410"/>
            <a:ext cx="323727" cy="304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F3B2BE-6B3C-B601-2ECA-E1A5996D7457}"/>
              </a:ext>
            </a:extLst>
          </p:cNvPr>
          <p:cNvSpPr/>
          <p:nvPr/>
        </p:nvSpPr>
        <p:spPr bwMode="white">
          <a:xfrm>
            <a:off x="2540403" y="3424288"/>
            <a:ext cx="333249" cy="295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DED63E-FAA0-D942-7652-501D3EFD29B8}"/>
              </a:ext>
            </a:extLst>
          </p:cNvPr>
          <p:cNvSpPr/>
          <p:nvPr/>
        </p:nvSpPr>
        <p:spPr bwMode="white">
          <a:xfrm>
            <a:off x="3949571" y="3919591"/>
            <a:ext cx="1066397" cy="333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5FD47B-8AFA-5C5B-D3FA-75CB9ED7393C}"/>
              </a:ext>
            </a:extLst>
          </p:cNvPr>
          <p:cNvSpPr/>
          <p:nvPr/>
        </p:nvSpPr>
        <p:spPr bwMode="white">
          <a:xfrm>
            <a:off x="1807254" y="4433944"/>
            <a:ext cx="733148" cy="342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661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D57AC9-A651-570C-30FF-88EB5A1B97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8539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1AC2B2-0215-715E-60BA-E30E02EC5F7D}"/>
              </a:ext>
            </a:extLst>
          </p:cNvPr>
          <p:cNvSpPr/>
          <p:nvPr/>
        </p:nvSpPr>
        <p:spPr bwMode="white">
          <a:xfrm>
            <a:off x="9157133" y="2171188"/>
            <a:ext cx="580805" cy="334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514E70-CEB8-45FC-E592-31DB89CFD3FE}"/>
              </a:ext>
            </a:extLst>
          </p:cNvPr>
          <p:cNvSpPr/>
          <p:nvPr/>
        </p:nvSpPr>
        <p:spPr bwMode="white">
          <a:xfrm>
            <a:off x="7824136" y="2839342"/>
            <a:ext cx="457027" cy="41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C73EC4-5A99-F559-B239-735779B45717}"/>
              </a:ext>
            </a:extLst>
          </p:cNvPr>
          <p:cNvSpPr/>
          <p:nvPr/>
        </p:nvSpPr>
        <p:spPr bwMode="white">
          <a:xfrm>
            <a:off x="9204740" y="2858432"/>
            <a:ext cx="485591" cy="372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8DE084-698D-CE8E-F49F-E3FB332EA974}"/>
              </a:ext>
            </a:extLst>
          </p:cNvPr>
          <p:cNvSpPr/>
          <p:nvPr/>
        </p:nvSpPr>
        <p:spPr bwMode="white">
          <a:xfrm>
            <a:off x="7605143" y="3545676"/>
            <a:ext cx="895012" cy="400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00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DD78A8-5613-07EB-45CC-7584D44363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7863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5AC83B-922B-CBEF-1F58-E913D0A5AA58}"/>
              </a:ext>
            </a:extLst>
          </p:cNvPr>
          <p:cNvSpPr/>
          <p:nvPr/>
        </p:nvSpPr>
        <p:spPr bwMode="white">
          <a:xfrm>
            <a:off x="6529224" y="3196258"/>
            <a:ext cx="999748" cy="31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E09E8F-96F4-2B04-06FA-EB7F9855B224}"/>
              </a:ext>
            </a:extLst>
          </p:cNvPr>
          <p:cNvSpPr/>
          <p:nvPr/>
        </p:nvSpPr>
        <p:spPr bwMode="white">
          <a:xfrm>
            <a:off x="3482372" y="3356992"/>
            <a:ext cx="333249" cy="745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AD88EF-6722-C3C7-C2EC-57885D49F7A4}"/>
              </a:ext>
            </a:extLst>
          </p:cNvPr>
          <p:cNvSpPr/>
          <p:nvPr/>
        </p:nvSpPr>
        <p:spPr bwMode="white">
          <a:xfrm>
            <a:off x="7033858" y="3873409"/>
            <a:ext cx="999748" cy="305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8CE8D9-AD55-66C5-A3F9-5F3BEC471F4C}"/>
              </a:ext>
            </a:extLst>
          </p:cNvPr>
          <p:cNvSpPr/>
          <p:nvPr/>
        </p:nvSpPr>
        <p:spPr bwMode="white">
          <a:xfrm>
            <a:off x="3415722" y="4464724"/>
            <a:ext cx="990226" cy="31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7B3691-F45F-05A7-EB52-8C9A65BC7EA1}"/>
              </a:ext>
            </a:extLst>
          </p:cNvPr>
          <p:cNvSpPr/>
          <p:nvPr/>
        </p:nvSpPr>
        <p:spPr bwMode="white">
          <a:xfrm>
            <a:off x="5234312" y="4474262"/>
            <a:ext cx="971183" cy="295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4163B0-7BCF-C387-FC9B-68D1BC40278B}"/>
              </a:ext>
            </a:extLst>
          </p:cNvPr>
          <p:cNvSpPr/>
          <p:nvPr/>
        </p:nvSpPr>
        <p:spPr bwMode="white">
          <a:xfrm>
            <a:off x="6995773" y="4579172"/>
            <a:ext cx="637934" cy="305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18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2025-01-21T14:52:44Z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