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91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204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1635119-30AF-E5A6-98F5-02912528B8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66" y="2881236"/>
            <a:ext cx="9793067" cy="109552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B74E00-EFD8-A050-1A53-3EC916A1A8D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268760"/>
            <a:ext cx="11340000" cy="302472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8F3BB6-5856-A137-8D52-C18CE06714F3}"/>
              </a:ext>
            </a:extLst>
          </p:cNvPr>
          <p:cNvSpPr/>
          <p:nvPr/>
        </p:nvSpPr>
        <p:spPr bwMode="white">
          <a:xfrm>
            <a:off x="3277475" y="2404223"/>
            <a:ext cx="409420" cy="248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5617455-A450-C064-6366-873A32797055}"/>
              </a:ext>
            </a:extLst>
          </p:cNvPr>
          <p:cNvSpPr/>
          <p:nvPr/>
        </p:nvSpPr>
        <p:spPr bwMode="white">
          <a:xfrm>
            <a:off x="5705435" y="2404223"/>
            <a:ext cx="399899" cy="257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5D19525-0204-30A6-8D7C-364479AFD953}"/>
              </a:ext>
            </a:extLst>
          </p:cNvPr>
          <p:cNvSpPr/>
          <p:nvPr/>
        </p:nvSpPr>
        <p:spPr bwMode="white">
          <a:xfrm>
            <a:off x="8019138" y="2404223"/>
            <a:ext cx="399899" cy="257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A1EB86A-88E3-1AC1-8856-1DA821E996A3}"/>
              </a:ext>
            </a:extLst>
          </p:cNvPr>
          <p:cNvSpPr/>
          <p:nvPr/>
        </p:nvSpPr>
        <p:spPr bwMode="white">
          <a:xfrm>
            <a:off x="10323319" y="2404223"/>
            <a:ext cx="399899" cy="257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328EB8A-BC12-5B33-5A6F-84E6DC998C58}"/>
              </a:ext>
            </a:extLst>
          </p:cNvPr>
          <p:cNvSpPr/>
          <p:nvPr/>
        </p:nvSpPr>
        <p:spPr bwMode="white">
          <a:xfrm>
            <a:off x="3201304" y="3577854"/>
            <a:ext cx="218992" cy="257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260C0C6-E422-03D6-12AB-99A029E54138}"/>
              </a:ext>
            </a:extLst>
          </p:cNvPr>
          <p:cNvSpPr/>
          <p:nvPr/>
        </p:nvSpPr>
        <p:spPr bwMode="white">
          <a:xfrm>
            <a:off x="5600700" y="3587396"/>
            <a:ext cx="380856" cy="238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D0AABDE-BB0E-7B61-C1EA-AA43CE21C8F6}"/>
              </a:ext>
            </a:extLst>
          </p:cNvPr>
          <p:cNvSpPr/>
          <p:nvPr/>
        </p:nvSpPr>
        <p:spPr bwMode="white">
          <a:xfrm>
            <a:off x="8190523" y="3577854"/>
            <a:ext cx="409420" cy="257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5E4FA3D-8988-C151-5837-1C0C2E386F15}"/>
              </a:ext>
            </a:extLst>
          </p:cNvPr>
          <p:cNvSpPr/>
          <p:nvPr/>
        </p:nvSpPr>
        <p:spPr bwMode="white">
          <a:xfrm>
            <a:off x="10437576" y="3587396"/>
            <a:ext cx="399899" cy="248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73A545-96CD-17A8-665E-EB853DCB42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2776"/>
            <a:ext cx="11340000" cy="2295645"/>
          </a:xfrm>
          <a:prstGeom prst="rect">
            <a:avLst/>
          </a:prstGeom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DD1D2B6-3AA6-8337-FFD0-6AD09460C120}"/>
              </a:ext>
            </a:extLst>
          </p:cNvPr>
          <p:cNvSpPr/>
          <p:nvPr/>
        </p:nvSpPr>
        <p:spPr bwMode="white">
          <a:xfrm>
            <a:off x="1559496" y="2420888"/>
            <a:ext cx="360040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70F9EE-9439-C52E-AFE1-A59F8AE05D73}"/>
              </a:ext>
            </a:extLst>
          </p:cNvPr>
          <p:cNvSpPr/>
          <p:nvPr/>
        </p:nvSpPr>
        <p:spPr bwMode="white">
          <a:xfrm>
            <a:off x="5519936" y="2416582"/>
            <a:ext cx="360040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80C2FBB-4509-8101-EB72-36DA226E4A95}"/>
              </a:ext>
            </a:extLst>
          </p:cNvPr>
          <p:cNvSpPr/>
          <p:nvPr/>
        </p:nvSpPr>
        <p:spPr bwMode="white">
          <a:xfrm>
            <a:off x="9336360" y="2416582"/>
            <a:ext cx="360040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EFBFB0A-95B4-878B-799E-E5E50B748938}"/>
              </a:ext>
            </a:extLst>
          </p:cNvPr>
          <p:cNvSpPr/>
          <p:nvPr/>
        </p:nvSpPr>
        <p:spPr bwMode="white">
          <a:xfrm>
            <a:off x="10128448" y="2416582"/>
            <a:ext cx="360040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5079E21-7BAD-0112-882D-BFD039E1C544}"/>
              </a:ext>
            </a:extLst>
          </p:cNvPr>
          <p:cNvSpPr/>
          <p:nvPr/>
        </p:nvSpPr>
        <p:spPr bwMode="white">
          <a:xfrm>
            <a:off x="1582726" y="3157614"/>
            <a:ext cx="360040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49541AF-E0FB-3FE2-AC32-FFCF147249C8}"/>
              </a:ext>
            </a:extLst>
          </p:cNvPr>
          <p:cNvSpPr/>
          <p:nvPr/>
        </p:nvSpPr>
        <p:spPr bwMode="white">
          <a:xfrm>
            <a:off x="5543166" y="3157614"/>
            <a:ext cx="360040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547B4F6-E7EF-E3D1-381C-54C33A47D840}"/>
              </a:ext>
            </a:extLst>
          </p:cNvPr>
          <p:cNvSpPr/>
          <p:nvPr/>
        </p:nvSpPr>
        <p:spPr bwMode="white">
          <a:xfrm>
            <a:off x="9359590" y="3197528"/>
            <a:ext cx="360040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9CD3C0C-6F64-1FF2-3AF0-89C69E518890}"/>
              </a:ext>
            </a:extLst>
          </p:cNvPr>
          <p:cNvSpPr/>
          <p:nvPr/>
        </p:nvSpPr>
        <p:spPr bwMode="white">
          <a:xfrm>
            <a:off x="10252736" y="3172075"/>
            <a:ext cx="360040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5240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5FD3B7-165E-F63B-7644-43F95C6399E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330659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D0383D-A022-827B-8CA6-E7F53D6E67D9}"/>
              </a:ext>
            </a:extLst>
          </p:cNvPr>
          <p:cNvSpPr/>
          <p:nvPr/>
        </p:nvSpPr>
        <p:spPr bwMode="white">
          <a:xfrm>
            <a:off x="1806604" y="4176214"/>
            <a:ext cx="390377" cy="247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CEEDB1F-8007-21C1-D5C7-3069C69ECD13}"/>
              </a:ext>
            </a:extLst>
          </p:cNvPr>
          <p:cNvSpPr/>
          <p:nvPr/>
        </p:nvSpPr>
        <p:spPr bwMode="white">
          <a:xfrm>
            <a:off x="2368367" y="4271505"/>
            <a:ext cx="342770" cy="38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E472420-34B0-C751-3615-92929F311332}"/>
              </a:ext>
            </a:extLst>
          </p:cNvPr>
          <p:cNvSpPr/>
          <p:nvPr/>
        </p:nvSpPr>
        <p:spPr bwMode="white">
          <a:xfrm>
            <a:off x="2968216" y="4185743"/>
            <a:ext cx="228513" cy="238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AB44A77-9AA9-B991-C456-BF58B5308DEB}"/>
              </a:ext>
            </a:extLst>
          </p:cNvPr>
          <p:cNvSpPr/>
          <p:nvPr/>
        </p:nvSpPr>
        <p:spPr bwMode="white">
          <a:xfrm>
            <a:off x="3901314" y="4176214"/>
            <a:ext cx="218992" cy="247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D7FF636-531E-A174-77A7-544E31D6AC8C}"/>
              </a:ext>
            </a:extLst>
          </p:cNvPr>
          <p:cNvSpPr/>
          <p:nvPr/>
        </p:nvSpPr>
        <p:spPr bwMode="white">
          <a:xfrm>
            <a:off x="7148115" y="4176214"/>
            <a:ext cx="399899" cy="247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D07E9AF-3329-7DDF-6839-7EC41346AAD0}"/>
              </a:ext>
            </a:extLst>
          </p:cNvPr>
          <p:cNvSpPr/>
          <p:nvPr/>
        </p:nvSpPr>
        <p:spPr bwMode="white">
          <a:xfrm>
            <a:off x="7719400" y="4271505"/>
            <a:ext cx="342770" cy="38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B9FCF9D-F642-0590-ECF8-ECE9FF55FCAA}"/>
              </a:ext>
            </a:extLst>
          </p:cNvPr>
          <p:cNvSpPr/>
          <p:nvPr/>
        </p:nvSpPr>
        <p:spPr bwMode="white">
          <a:xfrm>
            <a:off x="8319249" y="4185743"/>
            <a:ext cx="228513" cy="238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0812E55-24A7-7DDC-CA34-55FD24BEF0F5}"/>
              </a:ext>
            </a:extLst>
          </p:cNvPr>
          <p:cNvSpPr/>
          <p:nvPr/>
        </p:nvSpPr>
        <p:spPr bwMode="white">
          <a:xfrm>
            <a:off x="9166654" y="4176214"/>
            <a:ext cx="399899" cy="247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1202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CD7C53-8DC6-0863-A020-74CFACBFF8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2776"/>
            <a:ext cx="11340000" cy="460213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45C188-49BB-AA01-813E-FC084013DB96}"/>
              </a:ext>
            </a:extLst>
          </p:cNvPr>
          <p:cNvSpPr/>
          <p:nvPr/>
        </p:nvSpPr>
        <p:spPr bwMode="white">
          <a:xfrm>
            <a:off x="1498166" y="5462270"/>
            <a:ext cx="390377" cy="257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D6800E6-6C2F-5C9B-C259-3DE592EA8CB9}"/>
              </a:ext>
            </a:extLst>
          </p:cNvPr>
          <p:cNvSpPr/>
          <p:nvPr/>
        </p:nvSpPr>
        <p:spPr bwMode="white">
          <a:xfrm>
            <a:off x="2669300" y="5462270"/>
            <a:ext cx="218992" cy="247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E1D484C-C7D6-1AFE-427D-19A4C5694603}"/>
              </a:ext>
            </a:extLst>
          </p:cNvPr>
          <p:cNvSpPr/>
          <p:nvPr/>
        </p:nvSpPr>
        <p:spPr bwMode="white">
          <a:xfrm>
            <a:off x="3507184" y="5471799"/>
            <a:ext cx="409420" cy="238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833276C-2FA6-B8B6-661E-0F07DFFAFBD0}"/>
              </a:ext>
            </a:extLst>
          </p:cNvPr>
          <p:cNvSpPr/>
          <p:nvPr/>
        </p:nvSpPr>
        <p:spPr bwMode="white">
          <a:xfrm>
            <a:off x="7277663" y="5462270"/>
            <a:ext cx="399899" cy="257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5001F22-8D74-C757-B8AC-41D970AB8299}"/>
              </a:ext>
            </a:extLst>
          </p:cNvPr>
          <p:cNvSpPr/>
          <p:nvPr/>
        </p:nvSpPr>
        <p:spPr bwMode="white">
          <a:xfrm>
            <a:off x="8353582" y="5462270"/>
            <a:ext cx="409420" cy="257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9C77C49-17C8-7A4D-4144-471EEE36B0D7}"/>
              </a:ext>
            </a:extLst>
          </p:cNvPr>
          <p:cNvSpPr/>
          <p:nvPr/>
        </p:nvSpPr>
        <p:spPr bwMode="white">
          <a:xfrm>
            <a:off x="9286680" y="5462270"/>
            <a:ext cx="399899" cy="257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6F00D33-44F6-C4A6-DE65-2AE68CADAA17}"/>
              </a:ext>
            </a:extLst>
          </p:cNvPr>
          <p:cNvSpPr/>
          <p:nvPr/>
        </p:nvSpPr>
        <p:spPr bwMode="white">
          <a:xfrm>
            <a:off x="2054133" y="5445224"/>
            <a:ext cx="360040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AB6D046-F585-CA24-164B-F002A4075643}"/>
              </a:ext>
            </a:extLst>
          </p:cNvPr>
          <p:cNvSpPr/>
          <p:nvPr/>
        </p:nvSpPr>
        <p:spPr bwMode="white">
          <a:xfrm>
            <a:off x="7829904" y="5471799"/>
            <a:ext cx="360040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6327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2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BE33A7-3268-B1F1-02C0-D57329B528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22522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0697C3-EE6C-3CE8-1846-5DFD73A86A59}"/>
              </a:ext>
            </a:extLst>
          </p:cNvPr>
          <p:cNvSpPr/>
          <p:nvPr/>
        </p:nvSpPr>
        <p:spPr bwMode="white">
          <a:xfrm>
            <a:off x="4786806" y="1584560"/>
            <a:ext cx="1551989" cy="324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CAE5E6-DECB-CF2C-9070-67433330903D}"/>
              </a:ext>
            </a:extLst>
          </p:cNvPr>
          <p:cNvSpPr/>
          <p:nvPr/>
        </p:nvSpPr>
        <p:spPr bwMode="white">
          <a:xfrm>
            <a:off x="4920105" y="2252609"/>
            <a:ext cx="2104231" cy="334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777DF79-4FAE-9885-6B51-132B2ADB05CA}"/>
              </a:ext>
            </a:extLst>
          </p:cNvPr>
          <p:cNvSpPr/>
          <p:nvPr/>
        </p:nvSpPr>
        <p:spPr bwMode="white">
          <a:xfrm>
            <a:off x="4767763" y="3054268"/>
            <a:ext cx="390377" cy="248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29EB015-08CA-F655-64AB-B85FB29756E3}"/>
              </a:ext>
            </a:extLst>
          </p:cNvPr>
          <p:cNvSpPr/>
          <p:nvPr/>
        </p:nvSpPr>
        <p:spPr bwMode="white">
          <a:xfrm>
            <a:off x="5853204" y="3054268"/>
            <a:ext cx="390377" cy="248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8DA5EDB-C1E8-FBC3-56DF-14A2BA50DAFE}"/>
              </a:ext>
            </a:extLst>
          </p:cNvPr>
          <p:cNvSpPr/>
          <p:nvPr/>
        </p:nvSpPr>
        <p:spPr bwMode="white">
          <a:xfrm>
            <a:off x="6776780" y="3054268"/>
            <a:ext cx="390377" cy="248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E53CC43-7F5E-8710-6357-D6E3FAF87C85}"/>
              </a:ext>
            </a:extLst>
          </p:cNvPr>
          <p:cNvSpPr/>
          <p:nvPr/>
        </p:nvSpPr>
        <p:spPr bwMode="white">
          <a:xfrm>
            <a:off x="5335258" y="3034318"/>
            <a:ext cx="360040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621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65</cp:revision>
  <dcterms:created xsi:type="dcterms:W3CDTF">2015-09-16T06:44:00Z</dcterms:created>
  <dcterms:modified xsi:type="dcterms:W3CDTF">2025-01-23T16:00:29Z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