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6FF7608-EF3E-B291-DE10-0D39D42646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363" y="2900288"/>
            <a:ext cx="6973273" cy="105742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D0C068-E561-F676-1C90-A6EB2F0EE4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20900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64AE75-FFC5-69E0-595D-5E5544786BE6}"/>
              </a:ext>
            </a:extLst>
          </p:cNvPr>
          <p:cNvSpPr/>
          <p:nvPr/>
        </p:nvSpPr>
        <p:spPr bwMode="white">
          <a:xfrm>
            <a:off x="5125824" y="1742464"/>
            <a:ext cx="238035" cy="26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47ADF2-9730-6EE9-2746-7C37633D0901}"/>
              </a:ext>
            </a:extLst>
          </p:cNvPr>
          <p:cNvSpPr/>
          <p:nvPr/>
        </p:nvSpPr>
        <p:spPr bwMode="white">
          <a:xfrm>
            <a:off x="2536000" y="2410524"/>
            <a:ext cx="390377" cy="25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BB78489-05EE-2EAE-6264-74241D1F1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032" y="2857515"/>
            <a:ext cx="10704512" cy="736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34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FA4D68-B792-5A5B-E2B5-4BF1615B67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01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55CACB-4B05-09B3-102F-140E961097B9}"/>
              </a:ext>
            </a:extLst>
          </p:cNvPr>
          <p:cNvSpPr/>
          <p:nvPr/>
        </p:nvSpPr>
        <p:spPr bwMode="white">
          <a:xfrm>
            <a:off x="2226196" y="4528845"/>
            <a:ext cx="1104483" cy="33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BB9E12-C4AC-B6E2-08D5-7A299B42118C}"/>
              </a:ext>
            </a:extLst>
          </p:cNvPr>
          <p:cNvSpPr/>
          <p:nvPr/>
        </p:nvSpPr>
        <p:spPr bwMode="white">
          <a:xfrm>
            <a:off x="4825541" y="4528845"/>
            <a:ext cx="752191" cy="33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2A7AFE-BE2D-F882-3418-419D21C23AB2}"/>
              </a:ext>
            </a:extLst>
          </p:cNvPr>
          <p:cNvSpPr/>
          <p:nvPr/>
        </p:nvSpPr>
        <p:spPr bwMode="white">
          <a:xfrm>
            <a:off x="6977380" y="4528845"/>
            <a:ext cx="1104483" cy="33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C5501C-3339-7763-C765-CDD5CA090BC0}"/>
              </a:ext>
            </a:extLst>
          </p:cNvPr>
          <p:cNvSpPr/>
          <p:nvPr/>
        </p:nvSpPr>
        <p:spPr bwMode="white">
          <a:xfrm>
            <a:off x="9414861" y="4528845"/>
            <a:ext cx="742670" cy="33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095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B5C03F-E698-95D4-9EE3-6384D5A389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8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833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9B47A7-CA92-3C20-EFE6-D63EC5E9D6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15" y="1485133"/>
            <a:ext cx="11340000" cy="24835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CAF04A-731C-B014-D25C-FFB270EECFF1}"/>
              </a:ext>
            </a:extLst>
          </p:cNvPr>
          <p:cNvSpPr/>
          <p:nvPr/>
        </p:nvSpPr>
        <p:spPr bwMode="white">
          <a:xfrm>
            <a:off x="775921" y="3252285"/>
            <a:ext cx="1904282" cy="35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21DAD4-6ACD-CADF-55D0-8CB209136A14}"/>
              </a:ext>
            </a:extLst>
          </p:cNvPr>
          <p:cNvSpPr/>
          <p:nvPr/>
        </p:nvSpPr>
        <p:spPr bwMode="white">
          <a:xfrm>
            <a:off x="3022974" y="3252285"/>
            <a:ext cx="1904282" cy="35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C99981-DCCF-116B-1F8A-CD94A17061B1}"/>
              </a:ext>
            </a:extLst>
          </p:cNvPr>
          <p:cNvSpPr/>
          <p:nvPr/>
        </p:nvSpPr>
        <p:spPr bwMode="white">
          <a:xfrm>
            <a:off x="6384032" y="3252285"/>
            <a:ext cx="2275617" cy="35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997D52-4B3D-573E-46A9-6D8BCEAA915B}"/>
              </a:ext>
            </a:extLst>
          </p:cNvPr>
          <p:cNvSpPr/>
          <p:nvPr/>
        </p:nvSpPr>
        <p:spPr bwMode="white">
          <a:xfrm>
            <a:off x="9183327" y="3252285"/>
            <a:ext cx="1532947" cy="35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10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5E05C6-A124-5689-55E2-FA260A557B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83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0C83AE-524F-6DA8-15C7-67339DB2CB37}"/>
              </a:ext>
            </a:extLst>
          </p:cNvPr>
          <p:cNvSpPr/>
          <p:nvPr/>
        </p:nvSpPr>
        <p:spPr bwMode="white">
          <a:xfrm>
            <a:off x="8767405" y="4462884"/>
            <a:ext cx="714105" cy="31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B03A81-AD44-EC73-9F24-069500AF525A}"/>
              </a:ext>
            </a:extLst>
          </p:cNvPr>
          <p:cNvSpPr/>
          <p:nvPr/>
        </p:nvSpPr>
        <p:spPr bwMode="white">
          <a:xfrm>
            <a:off x="1264534" y="5758438"/>
            <a:ext cx="9150074" cy="361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84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E0DC89-D02E-1A8F-4EC4-658E7B5140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539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1606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0DD8B6-D997-DE72-FA55-F1B4E0A9F2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2705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C376A4-964C-DA1B-1087-98EB84B16656}"/>
              </a:ext>
            </a:extLst>
          </p:cNvPr>
          <p:cNvSpPr/>
          <p:nvPr/>
        </p:nvSpPr>
        <p:spPr bwMode="white">
          <a:xfrm>
            <a:off x="2493751" y="3039010"/>
            <a:ext cx="228513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E83FA4-8965-6526-D8D7-67A7D30477E1}"/>
              </a:ext>
            </a:extLst>
          </p:cNvPr>
          <p:cNvSpPr/>
          <p:nvPr/>
        </p:nvSpPr>
        <p:spPr bwMode="white">
          <a:xfrm>
            <a:off x="3607756" y="3039010"/>
            <a:ext cx="238035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626D51-00DE-B3A7-BC62-3CEA7B0B70A7}"/>
              </a:ext>
            </a:extLst>
          </p:cNvPr>
          <p:cNvSpPr/>
          <p:nvPr/>
        </p:nvSpPr>
        <p:spPr bwMode="white">
          <a:xfrm>
            <a:off x="4731283" y="3039010"/>
            <a:ext cx="238035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617DE1-3236-6FFB-3959-347B15FA4AAC}"/>
              </a:ext>
            </a:extLst>
          </p:cNvPr>
          <p:cNvSpPr/>
          <p:nvPr/>
        </p:nvSpPr>
        <p:spPr bwMode="white">
          <a:xfrm>
            <a:off x="8101862" y="3039010"/>
            <a:ext cx="228513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BA5660-4F60-3656-38C2-987460B5C43D}"/>
              </a:ext>
            </a:extLst>
          </p:cNvPr>
          <p:cNvSpPr/>
          <p:nvPr/>
        </p:nvSpPr>
        <p:spPr bwMode="white">
          <a:xfrm>
            <a:off x="9215867" y="3039010"/>
            <a:ext cx="228513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E2E2C3-5206-7604-49EF-154D5720E6B2}"/>
              </a:ext>
            </a:extLst>
          </p:cNvPr>
          <p:cNvSpPr/>
          <p:nvPr/>
        </p:nvSpPr>
        <p:spPr bwMode="white">
          <a:xfrm>
            <a:off x="2960300" y="3763680"/>
            <a:ext cx="238035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17DABF-397D-54F6-09A7-C72C98FF0164}"/>
              </a:ext>
            </a:extLst>
          </p:cNvPr>
          <p:cNvSpPr/>
          <p:nvPr/>
        </p:nvSpPr>
        <p:spPr bwMode="white">
          <a:xfrm>
            <a:off x="7816220" y="3763680"/>
            <a:ext cx="228513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E4B7DE9-A23B-6498-54AC-19D3C242FB73}"/>
              </a:ext>
            </a:extLst>
          </p:cNvPr>
          <p:cNvSpPr/>
          <p:nvPr/>
        </p:nvSpPr>
        <p:spPr bwMode="white">
          <a:xfrm>
            <a:off x="1503525" y="4297648"/>
            <a:ext cx="752191" cy="33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CA9F83A-94D4-E8EF-4EDC-F3065476BF49}"/>
              </a:ext>
            </a:extLst>
          </p:cNvPr>
          <p:cNvSpPr/>
          <p:nvPr/>
        </p:nvSpPr>
        <p:spPr bwMode="white">
          <a:xfrm>
            <a:off x="3712492" y="4297648"/>
            <a:ext cx="780755" cy="30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D094F1A-DAF3-EE27-124A-CE255E655276}"/>
              </a:ext>
            </a:extLst>
          </p:cNvPr>
          <p:cNvSpPr/>
          <p:nvPr/>
        </p:nvSpPr>
        <p:spPr bwMode="white">
          <a:xfrm>
            <a:off x="8692190" y="4278578"/>
            <a:ext cx="2218488" cy="35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08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F53199-9351-71D1-B78B-CAC984F9F7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2782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5BBBBE-F4F8-072B-7DD6-1D7961A90386}"/>
              </a:ext>
            </a:extLst>
          </p:cNvPr>
          <p:cNvSpPr/>
          <p:nvPr/>
        </p:nvSpPr>
        <p:spPr bwMode="white">
          <a:xfrm>
            <a:off x="8900055" y="3256798"/>
            <a:ext cx="723628" cy="314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61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92F6F9-8CFE-95A1-A712-964753B2A1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35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2B0716-808B-3CB9-AD50-DAE67C18544D}"/>
              </a:ext>
            </a:extLst>
          </p:cNvPr>
          <p:cNvSpPr/>
          <p:nvPr/>
        </p:nvSpPr>
        <p:spPr bwMode="white">
          <a:xfrm>
            <a:off x="6910730" y="3273011"/>
            <a:ext cx="323727" cy="31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8D77D2-58C1-5785-4764-B957C0F7C018}"/>
              </a:ext>
            </a:extLst>
          </p:cNvPr>
          <p:cNvSpPr/>
          <p:nvPr/>
        </p:nvSpPr>
        <p:spPr bwMode="white">
          <a:xfrm>
            <a:off x="7634357" y="3253951"/>
            <a:ext cx="1085440" cy="35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E48615-9EE2-C973-7CE6-9BE388EEFE0B}"/>
              </a:ext>
            </a:extLst>
          </p:cNvPr>
          <p:cNvSpPr/>
          <p:nvPr/>
        </p:nvSpPr>
        <p:spPr bwMode="white">
          <a:xfrm>
            <a:off x="8967355" y="3253951"/>
            <a:ext cx="1066397" cy="36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6C9B8F-7F79-FF1B-F26C-8DFFAA8E54AC}"/>
              </a:ext>
            </a:extLst>
          </p:cNvPr>
          <p:cNvSpPr/>
          <p:nvPr/>
        </p:nvSpPr>
        <p:spPr bwMode="white">
          <a:xfrm>
            <a:off x="10243224" y="3253951"/>
            <a:ext cx="1123526" cy="36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82563C-C642-692C-EEA6-C80A6D91BA5A}"/>
              </a:ext>
            </a:extLst>
          </p:cNvPr>
          <p:cNvSpPr/>
          <p:nvPr/>
        </p:nvSpPr>
        <p:spPr bwMode="white">
          <a:xfrm>
            <a:off x="6948816" y="3902010"/>
            <a:ext cx="228513" cy="26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809B3C-7EA2-0959-D730-FA7D88DC2A61}"/>
              </a:ext>
            </a:extLst>
          </p:cNvPr>
          <p:cNvSpPr/>
          <p:nvPr/>
        </p:nvSpPr>
        <p:spPr bwMode="white">
          <a:xfrm>
            <a:off x="8072342" y="3911540"/>
            <a:ext cx="228513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2E73DC-E17F-DA7E-5813-E09693B9063C}"/>
              </a:ext>
            </a:extLst>
          </p:cNvPr>
          <p:cNvSpPr/>
          <p:nvPr/>
        </p:nvSpPr>
        <p:spPr bwMode="white">
          <a:xfrm>
            <a:off x="9376775" y="3911540"/>
            <a:ext cx="238035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6EA3DE0-050C-BD14-3C9A-5676D7F1C709}"/>
              </a:ext>
            </a:extLst>
          </p:cNvPr>
          <p:cNvSpPr/>
          <p:nvPr/>
        </p:nvSpPr>
        <p:spPr bwMode="white">
          <a:xfrm>
            <a:off x="10690730" y="3902010"/>
            <a:ext cx="228513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12C3C67-3A5C-A09D-EB94-72C995EFAB45}"/>
              </a:ext>
            </a:extLst>
          </p:cNvPr>
          <p:cNvSpPr/>
          <p:nvPr/>
        </p:nvSpPr>
        <p:spPr bwMode="white">
          <a:xfrm>
            <a:off x="7282065" y="4654903"/>
            <a:ext cx="733148" cy="31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7D9BB62-7444-537C-C2D5-153ED5279A3E}"/>
              </a:ext>
            </a:extLst>
          </p:cNvPr>
          <p:cNvSpPr/>
          <p:nvPr/>
        </p:nvSpPr>
        <p:spPr bwMode="white">
          <a:xfrm>
            <a:off x="8576977" y="4654903"/>
            <a:ext cx="742670" cy="324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7C160FF-F23F-B61F-A69D-045B46784D87}"/>
              </a:ext>
            </a:extLst>
          </p:cNvPr>
          <p:cNvSpPr/>
          <p:nvPr/>
        </p:nvSpPr>
        <p:spPr bwMode="white">
          <a:xfrm>
            <a:off x="7434408" y="5302962"/>
            <a:ext cx="399899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A27FC41-6F48-F2B5-0E04-83405E9CC183}"/>
              </a:ext>
            </a:extLst>
          </p:cNvPr>
          <p:cNvSpPr/>
          <p:nvPr/>
        </p:nvSpPr>
        <p:spPr bwMode="white">
          <a:xfrm>
            <a:off x="8738841" y="5302962"/>
            <a:ext cx="409420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FC82EFB7-78FA-C0EE-11BD-4D2DCC2F2F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897" y="2060848"/>
            <a:ext cx="4262035" cy="378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515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4F095F-33FF-782F-9AD1-062DDED021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60" y="1372603"/>
            <a:ext cx="11340000" cy="2007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C41D7A-496A-B6D9-5396-7A401E798DB1}"/>
              </a:ext>
            </a:extLst>
          </p:cNvPr>
          <p:cNvSpPr/>
          <p:nvPr/>
        </p:nvSpPr>
        <p:spPr bwMode="white">
          <a:xfrm>
            <a:off x="839416" y="2060848"/>
            <a:ext cx="9289032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09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0430A9-E936-AD96-CAAA-DE18749FDF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0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5FCC2A-A0EA-DB93-93FC-F7D07EB2EF38}"/>
              </a:ext>
            </a:extLst>
          </p:cNvPr>
          <p:cNvSpPr/>
          <p:nvPr/>
        </p:nvSpPr>
        <p:spPr bwMode="white">
          <a:xfrm>
            <a:off x="2121460" y="3702203"/>
            <a:ext cx="409420" cy="34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6CF947-ACF3-314D-F18D-38E7808617B3}"/>
              </a:ext>
            </a:extLst>
          </p:cNvPr>
          <p:cNvSpPr/>
          <p:nvPr/>
        </p:nvSpPr>
        <p:spPr bwMode="white">
          <a:xfrm>
            <a:off x="3292594" y="3702203"/>
            <a:ext cx="409420" cy="352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FEF235-E198-4850-4B53-3F1F13436594}"/>
              </a:ext>
            </a:extLst>
          </p:cNvPr>
          <p:cNvSpPr/>
          <p:nvPr/>
        </p:nvSpPr>
        <p:spPr bwMode="white">
          <a:xfrm>
            <a:off x="4463727" y="3702203"/>
            <a:ext cx="418942" cy="352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877095-5477-737D-A7C4-1EB957CB543A}"/>
              </a:ext>
            </a:extLst>
          </p:cNvPr>
          <p:cNvSpPr/>
          <p:nvPr/>
        </p:nvSpPr>
        <p:spPr bwMode="white">
          <a:xfrm>
            <a:off x="5634861" y="3702203"/>
            <a:ext cx="418942" cy="352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462750-50F4-BC1D-99F2-454F803C0D72}"/>
              </a:ext>
            </a:extLst>
          </p:cNvPr>
          <p:cNvSpPr/>
          <p:nvPr/>
        </p:nvSpPr>
        <p:spPr bwMode="white">
          <a:xfrm>
            <a:off x="6815516" y="3702203"/>
            <a:ext cx="409420" cy="34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F21E69-A6E4-40FA-F786-244605B491B2}"/>
              </a:ext>
            </a:extLst>
          </p:cNvPr>
          <p:cNvSpPr/>
          <p:nvPr/>
        </p:nvSpPr>
        <p:spPr bwMode="white">
          <a:xfrm>
            <a:off x="7986649" y="3702203"/>
            <a:ext cx="409420" cy="352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CEFAC8-FBF5-CB7B-3DD6-AA5DD348E4C0}"/>
              </a:ext>
            </a:extLst>
          </p:cNvPr>
          <p:cNvSpPr/>
          <p:nvPr/>
        </p:nvSpPr>
        <p:spPr bwMode="white">
          <a:xfrm>
            <a:off x="9157783" y="3711734"/>
            <a:ext cx="409420" cy="333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B5DB18-9658-3484-A151-3F2B6DF02230}"/>
              </a:ext>
            </a:extLst>
          </p:cNvPr>
          <p:cNvSpPr/>
          <p:nvPr/>
        </p:nvSpPr>
        <p:spPr bwMode="white">
          <a:xfrm>
            <a:off x="10338438" y="3702203"/>
            <a:ext cx="409420" cy="34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6FB2957-0AC1-7DBD-F4B8-C6055FF73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64552" cy="3647835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CABD2B5C-8850-63C1-F9A6-90DBE4817C93}"/>
              </a:ext>
            </a:extLst>
          </p:cNvPr>
          <p:cNvSpPr/>
          <p:nvPr/>
        </p:nvSpPr>
        <p:spPr>
          <a:xfrm>
            <a:off x="2207568" y="2060848"/>
            <a:ext cx="1368152" cy="1152128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18A979F-314B-8761-5796-B9AEAAE5C033}"/>
              </a:ext>
            </a:extLst>
          </p:cNvPr>
          <p:cNvSpPr/>
          <p:nvPr/>
        </p:nvSpPr>
        <p:spPr>
          <a:xfrm>
            <a:off x="9552384" y="3068960"/>
            <a:ext cx="1368152" cy="1152128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6CF45A3C-5C9B-F33C-4275-0BC783888933}"/>
              </a:ext>
            </a:extLst>
          </p:cNvPr>
          <p:cNvSpPr/>
          <p:nvPr/>
        </p:nvSpPr>
        <p:spPr>
          <a:xfrm>
            <a:off x="9696400" y="4202349"/>
            <a:ext cx="1368152" cy="1152128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991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7117B46-D1AF-6CBE-760A-0C39E52D4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20536" cy="3801652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799A764-3DBF-BA21-CA13-2DEF7F6973D2}"/>
              </a:ext>
            </a:extLst>
          </p:cNvPr>
          <p:cNvCxnSpPr/>
          <p:nvPr/>
        </p:nvCxnSpPr>
        <p:spPr>
          <a:xfrm>
            <a:off x="2495600" y="2996952"/>
            <a:ext cx="1512168" cy="108012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2CE7DE4-B685-84AA-920A-E4C306CCA066}"/>
              </a:ext>
            </a:extLst>
          </p:cNvPr>
          <p:cNvCxnSpPr>
            <a:cxnSpLocks/>
          </p:cNvCxnSpPr>
          <p:nvPr/>
        </p:nvCxnSpPr>
        <p:spPr>
          <a:xfrm>
            <a:off x="3935760" y="3068960"/>
            <a:ext cx="6696744" cy="108012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FB84155-00B4-B9DE-41E1-BDA97DA53232}"/>
              </a:ext>
            </a:extLst>
          </p:cNvPr>
          <p:cNvCxnSpPr>
            <a:cxnSpLocks/>
          </p:cNvCxnSpPr>
          <p:nvPr/>
        </p:nvCxnSpPr>
        <p:spPr>
          <a:xfrm>
            <a:off x="6023992" y="2996952"/>
            <a:ext cx="3096344" cy="144016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30C7AE6-F1CB-763D-9866-A0EDF3E1E7C1}"/>
              </a:ext>
            </a:extLst>
          </p:cNvPr>
          <p:cNvCxnSpPr>
            <a:cxnSpLocks/>
          </p:cNvCxnSpPr>
          <p:nvPr/>
        </p:nvCxnSpPr>
        <p:spPr>
          <a:xfrm flipH="1">
            <a:off x="2495600" y="3068960"/>
            <a:ext cx="5076564" cy="108012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CD289CE-0D9A-67A8-0825-3A6A27D0FFCC}"/>
              </a:ext>
            </a:extLst>
          </p:cNvPr>
          <p:cNvCxnSpPr>
            <a:cxnSpLocks/>
          </p:cNvCxnSpPr>
          <p:nvPr/>
        </p:nvCxnSpPr>
        <p:spPr>
          <a:xfrm flipH="1">
            <a:off x="5807968" y="2996952"/>
            <a:ext cx="3204356" cy="122413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DE4B3E6-F4A8-2A71-1979-BE438B84599B}"/>
              </a:ext>
            </a:extLst>
          </p:cNvPr>
          <p:cNvCxnSpPr>
            <a:cxnSpLocks/>
          </p:cNvCxnSpPr>
          <p:nvPr/>
        </p:nvCxnSpPr>
        <p:spPr>
          <a:xfrm flipH="1">
            <a:off x="7536160" y="2996952"/>
            <a:ext cx="3161674" cy="114055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07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1D28CB-A3AC-5888-8A48-DB5C6A4F1B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619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C5784C-9640-5187-0C16-9C8FAE1842BE}"/>
              </a:ext>
            </a:extLst>
          </p:cNvPr>
          <p:cNvSpPr/>
          <p:nvPr/>
        </p:nvSpPr>
        <p:spPr bwMode="white">
          <a:xfrm>
            <a:off x="2644488" y="5502864"/>
            <a:ext cx="1161612" cy="36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F7D5F6-6A2E-882A-8802-A9854D630FF6}"/>
              </a:ext>
            </a:extLst>
          </p:cNvPr>
          <p:cNvSpPr/>
          <p:nvPr/>
        </p:nvSpPr>
        <p:spPr bwMode="white">
          <a:xfrm>
            <a:off x="5824639" y="5502864"/>
            <a:ext cx="1523425" cy="36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EC978E-1C5E-DBED-F8CF-AB994B1E6A4C}"/>
              </a:ext>
            </a:extLst>
          </p:cNvPr>
          <p:cNvSpPr/>
          <p:nvPr/>
        </p:nvSpPr>
        <p:spPr bwMode="white">
          <a:xfrm>
            <a:off x="9376125" y="5502864"/>
            <a:ext cx="1152090" cy="361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669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CF74D-B976-02A8-F7F4-EF3391B23A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12776"/>
            <a:ext cx="11340000" cy="392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642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CBA28-B448-8A7C-9BA6-109B327703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5291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D23225-FD34-13B7-2746-457371E0EAE7}"/>
              </a:ext>
            </a:extLst>
          </p:cNvPr>
          <p:cNvSpPr/>
          <p:nvPr/>
        </p:nvSpPr>
        <p:spPr bwMode="white">
          <a:xfrm>
            <a:off x="3768015" y="1474385"/>
            <a:ext cx="428463" cy="267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A0EF1B-5E66-0353-666C-9447D4B9A70F}"/>
              </a:ext>
            </a:extLst>
          </p:cNvPr>
          <p:cNvSpPr/>
          <p:nvPr/>
        </p:nvSpPr>
        <p:spPr bwMode="white">
          <a:xfrm>
            <a:off x="2111289" y="2094752"/>
            <a:ext cx="1094962" cy="353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C7E235-B6D2-E1D1-6CCF-CE967721F780}"/>
              </a:ext>
            </a:extLst>
          </p:cNvPr>
          <p:cNvSpPr/>
          <p:nvPr/>
        </p:nvSpPr>
        <p:spPr bwMode="white">
          <a:xfrm>
            <a:off x="7148115" y="2094752"/>
            <a:ext cx="1104483" cy="33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EE3A8B-5F8B-040C-D3A6-C9981BF1D716}"/>
              </a:ext>
            </a:extLst>
          </p:cNvPr>
          <p:cNvSpPr/>
          <p:nvPr/>
        </p:nvSpPr>
        <p:spPr bwMode="white">
          <a:xfrm>
            <a:off x="7319501" y="2810560"/>
            <a:ext cx="228513" cy="25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CF94FC-E415-EC89-32E6-67661504C60E}"/>
              </a:ext>
            </a:extLst>
          </p:cNvPr>
          <p:cNvSpPr/>
          <p:nvPr/>
        </p:nvSpPr>
        <p:spPr bwMode="white">
          <a:xfrm>
            <a:off x="9252347" y="3421382"/>
            <a:ext cx="1094962" cy="353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15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9F5ED45-E5A8-ADC2-B730-A23C595704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42"/>
          <a:stretch/>
        </p:blipFill>
        <p:spPr>
          <a:xfrm>
            <a:off x="360000" y="1224001"/>
            <a:ext cx="11340000" cy="134090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932D961-20DB-B3B2-EF76-175DC22289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676719"/>
            <a:ext cx="9480376" cy="2957280"/>
          </a:xfrm>
          <a:prstGeom prst="rect">
            <a:avLst/>
          </a:prstGeom>
        </p:spPr>
      </p:pic>
      <p:sp>
        <p:nvSpPr>
          <p:cNvPr id="11" name="椭圆 10">
            <a:extLst>
              <a:ext uri="{FF2B5EF4-FFF2-40B4-BE49-F238E27FC236}">
                <a16:creationId xmlns:a16="http://schemas.microsoft.com/office/drawing/2014/main" id="{867CE2B6-F7FD-F4D6-2FEA-BB3B023FC98A}"/>
              </a:ext>
            </a:extLst>
          </p:cNvPr>
          <p:cNvSpPr/>
          <p:nvPr/>
        </p:nvSpPr>
        <p:spPr>
          <a:xfrm>
            <a:off x="3071664" y="2924944"/>
            <a:ext cx="1368152" cy="1152128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4FF4A49-07A6-61C8-C188-DF7F8E6F71BE}"/>
              </a:ext>
            </a:extLst>
          </p:cNvPr>
          <p:cNvSpPr/>
          <p:nvPr/>
        </p:nvSpPr>
        <p:spPr>
          <a:xfrm>
            <a:off x="7032104" y="2852936"/>
            <a:ext cx="1368152" cy="1152128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3059E977-3C18-CF8A-BCEB-60F4E9B56F75}"/>
              </a:ext>
            </a:extLst>
          </p:cNvPr>
          <p:cNvSpPr/>
          <p:nvPr/>
        </p:nvSpPr>
        <p:spPr>
          <a:xfrm>
            <a:off x="3143672" y="4331810"/>
            <a:ext cx="1368152" cy="1152128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51D2A74-901B-D8A4-CBF2-36A8D9FA7D3F}"/>
              </a:ext>
            </a:extLst>
          </p:cNvPr>
          <p:cNvSpPr/>
          <p:nvPr/>
        </p:nvSpPr>
        <p:spPr>
          <a:xfrm>
            <a:off x="5087888" y="4331810"/>
            <a:ext cx="1368152" cy="1152128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2E675AFC-E978-5B43-A8BE-CFEE7A8E84E9}"/>
              </a:ext>
            </a:extLst>
          </p:cNvPr>
          <p:cNvSpPr/>
          <p:nvPr/>
        </p:nvSpPr>
        <p:spPr>
          <a:xfrm>
            <a:off x="1343472" y="4297430"/>
            <a:ext cx="1368152" cy="1152128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731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C0095B-380A-5D69-D097-BAEDB891F0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87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58BDF4-C434-8E92-48D8-E33B1D4E6ED6}"/>
              </a:ext>
            </a:extLst>
          </p:cNvPr>
          <p:cNvSpPr/>
          <p:nvPr/>
        </p:nvSpPr>
        <p:spPr bwMode="white">
          <a:xfrm>
            <a:off x="9024483" y="3818730"/>
            <a:ext cx="228513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B75891-37FB-5B48-EB52-CAD073AFA7FF}"/>
              </a:ext>
            </a:extLst>
          </p:cNvPr>
          <p:cNvSpPr/>
          <p:nvPr/>
        </p:nvSpPr>
        <p:spPr bwMode="white">
          <a:xfrm>
            <a:off x="4168564" y="3952283"/>
            <a:ext cx="228513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6D09B9-C8E8-DA32-65FD-31F2DDB1B02A}"/>
              </a:ext>
            </a:extLst>
          </p:cNvPr>
          <p:cNvSpPr/>
          <p:nvPr/>
        </p:nvSpPr>
        <p:spPr bwMode="white">
          <a:xfrm>
            <a:off x="9024483" y="4362479"/>
            <a:ext cx="238035" cy="24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DE58D1-BEE5-46B5-738F-56288D73477A}"/>
              </a:ext>
            </a:extLst>
          </p:cNvPr>
          <p:cNvSpPr/>
          <p:nvPr/>
        </p:nvSpPr>
        <p:spPr bwMode="white">
          <a:xfrm>
            <a:off x="4168564" y="4763136"/>
            <a:ext cx="228513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241DCB-F22E-3E03-02CE-C61DB98AB661}"/>
              </a:ext>
            </a:extLst>
          </p:cNvPr>
          <p:cNvSpPr/>
          <p:nvPr/>
        </p:nvSpPr>
        <p:spPr bwMode="white">
          <a:xfrm>
            <a:off x="9024483" y="4896688"/>
            <a:ext cx="228513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35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2025-01-23T16:18:43Z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