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9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0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E9350AE-38D7-558B-6F7A-E11CEF37FC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28" y="2893327"/>
            <a:ext cx="10992544" cy="107134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F879E5-83ED-45D8-4A58-F78EFC0DD0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284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0B730B-7F63-7846-97A3-BAFF0AA2FB15}"/>
              </a:ext>
            </a:extLst>
          </p:cNvPr>
          <p:cNvSpPr/>
          <p:nvPr/>
        </p:nvSpPr>
        <p:spPr bwMode="white">
          <a:xfrm>
            <a:off x="2396931" y="2317317"/>
            <a:ext cx="399899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1843B3-792B-8A3A-E19C-5AD8C54127E5}"/>
              </a:ext>
            </a:extLst>
          </p:cNvPr>
          <p:cNvSpPr/>
          <p:nvPr/>
        </p:nvSpPr>
        <p:spPr bwMode="white">
          <a:xfrm>
            <a:off x="4882020" y="2326839"/>
            <a:ext cx="409420" cy="23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E65CC0-0E8F-8BE4-9360-D242F0BA14DC}"/>
              </a:ext>
            </a:extLst>
          </p:cNvPr>
          <p:cNvSpPr/>
          <p:nvPr/>
        </p:nvSpPr>
        <p:spPr bwMode="white">
          <a:xfrm>
            <a:off x="7367108" y="2317317"/>
            <a:ext cx="399899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6E9976-3475-2D6B-9D87-E548DE3C9F38}"/>
              </a:ext>
            </a:extLst>
          </p:cNvPr>
          <p:cNvSpPr/>
          <p:nvPr/>
        </p:nvSpPr>
        <p:spPr bwMode="white">
          <a:xfrm>
            <a:off x="10033103" y="2317317"/>
            <a:ext cx="399899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AD291B0-F397-7F05-5EA2-587BE419B1FA}"/>
              </a:ext>
            </a:extLst>
          </p:cNvPr>
          <p:cNvSpPr/>
          <p:nvPr/>
        </p:nvSpPr>
        <p:spPr bwMode="white">
          <a:xfrm>
            <a:off x="839416" y="2798152"/>
            <a:ext cx="1557515" cy="1782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9810FF9-07B4-6341-B255-B4F7CBC41F2D}"/>
              </a:ext>
            </a:extLst>
          </p:cNvPr>
          <p:cNvSpPr/>
          <p:nvPr/>
        </p:nvSpPr>
        <p:spPr bwMode="white">
          <a:xfrm>
            <a:off x="3324505" y="2891095"/>
            <a:ext cx="1557515" cy="1782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8B24552-54C9-7FBD-F825-3B6A73581D3D}"/>
              </a:ext>
            </a:extLst>
          </p:cNvPr>
          <p:cNvSpPr/>
          <p:nvPr/>
        </p:nvSpPr>
        <p:spPr bwMode="white">
          <a:xfrm>
            <a:off x="5720868" y="2856518"/>
            <a:ext cx="1557515" cy="1782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77ED1A7-2F4F-294E-DCCC-7F379C693224}"/>
              </a:ext>
            </a:extLst>
          </p:cNvPr>
          <p:cNvSpPr/>
          <p:nvPr/>
        </p:nvSpPr>
        <p:spPr bwMode="white">
          <a:xfrm>
            <a:off x="8328248" y="2798152"/>
            <a:ext cx="1557515" cy="1782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30" grpId="0" animBg="1"/>
      <p:bldP spid="31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CE11ED-A697-07E0-CB84-B4C5B45008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58594"/>
            <a:ext cx="11340000" cy="39408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7A0051-B153-E7E4-4036-69EE7D7BAFE6}"/>
              </a:ext>
            </a:extLst>
          </p:cNvPr>
          <p:cNvSpPr/>
          <p:nvPr/>
        </p:nvSpPr>
        <p:spPr bwMode="white">
          <a:xfrm>
            <a:off x="4920105" y="2937591"/>
            <a:ext cx="371335" cy="2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82FCB3-DAC8-4A26-FC42-6363DC50A9CD}"/>
              </a:ext>
            </a:extLst>
          </p:cNvPr>
          <p:cNvSpPr/>
          <p:nvPr/>
        </p:nvSpPr>
        <p:spPr bwMode="white">
          <a:xfrm>
            <a:off x="6691088" y="2937591"/>
            <a:ext cx="371335" cy="2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516E0B-28DF-8ED7-35EA-E050900F6156}"/>
              </a:ext>
            </a:extLst>
          </p:cNvPr>
          <p:cNvSpPr/>
          <p:nvPr/>
        </p:nvSpPr>
        <p:spPr bwMode="white">
          <a:xfrm>
            <a:off x="8462070" y="2937591"/>
            <a:ext cx="371334" cy="2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64FA49-6714-80DF-AE0A-726AAD31E262}"/>
              </a:ext>
            </a:extLst>
          </p:cNvPr>
          <p:cNvSpPr/>
          <p:nvPr/>
        </p:nvSpPr>
        <p:spPr bwMode="white">
          <a:xfrm>
            <a:off x="10233052" y="2937591"/>
            <a:ext cx="371335" cy="2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16F968-C28D-736F-266E-4B83BA206236}"/>
              </a:ext>
            </a:extLst>
          </p:cNvPr>
          <p:cNvSpPr/>
          <p:nvPr/>
        </p:nvSpPr>
        <p:spPr bwMode="white">
          <a:xfrm>
            <a:off x="4920105" y="4559717"/>
            <a:ext cx="371335" cy="23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E1A897-1231-A13C-E9B1-E9DA6C600925}"/>
              </a:ext>
            </a:extLst>
          </p:cNvPr>
          <p:cNvSpPr/>
          <p:nvPr/>
        </p:nvSpPr>
        <p:spPr bwMode="white">
          <a:xfrm>
            <a:off x="6691088" y="4559717"/>
            <a:ext cx="371335" cy="23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45C6EB-DE78-E605-4D82-9B4FB1BAA119}"/>
              </a:ext>
            </a:extLst>
          </p:cNvPr>
          <p:cNvSpPr/>
          <p:nvPr/>
        </p:nvSpPr>
        <p:spPr bwMode="white">
          <a:xfrm>
            <a:off x="8462070" y="4559717"/>
            <a:ext cx="371334" cy="23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CC7515-1C6D-0077-CD95-25AF621B45BE}"/>
              </a:ext>
            </a:extLst>
          </p:cNvPr>
          <p:cNvSpPr/>
          <p:nvPr/>
        </p:nvSpPr>
        <p:spPr bwMode="white">
          <a:xfrm>
            <a:off x="10233052" y="4559717"/>
            <a:ext cx="371335" cy="23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04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5B7B05-1A66-F4A3-5710-7E0F833D63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1250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49CD8A-0335-05D1-A7EF-511747286CE2}"/>
              </a:ext>
            </a:extLst>
          </p:cNvPr>
          <p:cNvSpPr/>
          <p:nvPr/>
        </p:nvSpPr>
        <p:spPr bwMode="white">
          <a:xfrm>
            <a:off x="4758241" y="4038141"/>
            <a:ext cx="399899" cy="25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F7C300-2C2C-76C8-84A7-9B0A4CE0FF1A}"/>
              </a:ext>
            </a:extLst>
          </p:cNvPr>
          <p:cNvSpPr/>
          <p:nvPr/>
        </p:nvSpPr>
        <p:spPr bwMode="white">
          <a:xfrm>
            <a:off x="5843682" y="4038141"/>
            <a:ext cx="399899" cy="25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EBC0D6-308C-F8EE-4FB4-AE2EE5C87F2D}"/>
              </a:ext>
            </a:extLst>
          </p:cNvPr>
          <p:cNvSpPr/>
          <p:nvPr/>
        </p:nvSpPr>
        <p:spPr bwMode="white">
          <a:xfrm>
            <a:off x="6767259" y="4038141"/>
            <a:ext cx="409420" cy="25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7064EAE-1479-A1A4-EBFE-BDDDD97B37D6}"/>
              </a:ext>
            </a:extLst>
          </p:cNvPr>
          <p:cNvSpPr/>
          <p:nvPr/>
        </p:nvSpPr>
        <p:spPr bwMode="white">
          <a:xfrm>
            <a:off x="5320005" y="4077073"/>
            <a:ext cx="361814" cy="21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24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1390D1-DD04-22CA-967B-285DD4B5C3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7292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B4E3E3-FFA2-59C4-29D0-27D874517119}"/>
              </a:ext>
            </a:extLst>
          </p:cNvPr>
          <p:cNvSpPr/>
          <p:nvPr/>
        </p:nvSpPr>
        <p:spPr bwMode="white">
          <a:xfrm>
            <a:off x="7186201" y="2572685"/>
            <a:ext cx="4113249" cy="343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27DEA6-3C4A-A871-55CC-261A7E395825}"/>
              </a:ext>
            </a:extLst>
          </p:cNvPr>
          <p:cNvSpPr/>
          <p:nvPr/>
        </p:nvSpPr>
        <p:spPr bwMode="white">
          <a:xfrm>
            <a:off x="6929123" y="3412469"/>
            <a:ext cx="409420" cy="2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9B05D0-383C-9E5D-9721-1A23C9FF5F6A}"/>
              </a:ext>
            </a:extLst>
          </p:cNvPr>
          <p:cNvSpPr/>
          <p:nvPr/>
        </p:nvSpPr>
        <p:spPr bwMode="white">
          <a:xfrm>
            <a:off x="8024085" y="3412469"/>
            <a:ext cx="390377" cy="2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D973FD-4386-FE14-EEC1-548D79E971F7}"/>
              </a:ext>
            </a:extLst>
          </p:cNvPr>
          <p:cNvSpPr/>
          <p:nvPr/>
        </p:nvSpPr>
        <p:spPr bwMode="white">
          <a:xfrm>
            <a:off x="8947662" y="3412469"/>
            <a:ext cx="371334" cy="2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1A150F9-A890-32FD-7F76-A50B71A4B786}"/>
              </a:ext>
            </a:extLst>
          </p:cNvPr>
          <p:cNvSpPr/>
          <p:nvPr/>
        </p:nvSpPr>
        <p:spPr bwMode="white">
          <a:xfrm>
            <a:off x="7534798" y="3356992"/>
            <a:ext cx="289394" cy="343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72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B95080-E5C1-005B-56AE-FFB83632B7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4962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872531-0E24-2E46-198C-850579E07145}"/>
              </a:ext>
            </a:extLst>
          </p:cNvPr>
          <p:cNvSpPr/>
          <p:nvPr/>
        </p:nvSpPr>
        <p:spPr bwMode="white">
          <a:xfrm>
            <a:off x="4882020" y="2675723"/>
            <a:ext cx="228513" cy="2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B6C738-746B-8089-EFBD-9910FC85E387}"/>
              </a:ext>
            </a:extLst>
          </p:cNvPr>
          <p:cNvSpPr/>
          <p:nvPr/>
        </p:nvSpPr>
        <p:spPr bwMode="white">
          <a:xfrm>
            <a:off x="10556780" y="2675723"/>
            <a:ext cx="228513" cy="2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A2157A-2A69-BD88-335A-62068D9B0F7F}"/>
              </a:ext>
            </a:extLst>
          </p:cNvPr>
          <p:cNvSpPr/>
          <p:nvPr/>
        </p:nvSpPr>
        <p:spPr bwMode="white">
          <a:xfrm>
            <a:off x="4882020" y="3352177"/>
            <a:ext cx="218992" cy="2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9C3CF2-5B8F-98C1-696B-2C55AB009B5D}"/>
              </a:ext>
            </a:extLst>
          </p:cNvPr>
          <p:cNvSpPr/>
          <p:nvPr/>
        </p:nvSpPr>
        <p:spPr bwMode="white">
          <a:xfrm>
            <a:off x="10566302" y="3352177"/>
            <a:ext cx="218992" cy="2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74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