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B39973-11F1-16E0-3EF9-90502691F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275" y="2348880"/>
            <a:ext cx="8673450" cy="20257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0D35D-F749-7BE5-4D4F-D19C406372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07098"/>
            <a:ext cx="11340000" cy="40438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35F79C-8B53-9AAC-BC39-B2F156F8F83A}"/>
              </a:ext>
            </a:extLst>
          </p:cNvPr>
          <p:cNvSpPr/>
          <p:nvPr/>
        </p:nvSpPr>
        <p:spPr bwMode="white">
          <a:xfrm>
            <a:off x="3568065" y="3591134"/>
            <a:ext cx="409420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54E8FF-E6EC-6598-CB34-343D56443CD7}"/>
              </a:ext>
            </a:extLst>
          </p:cNvPr>
          <p:cNvSpPr/>
          <p:nvPr/>
        </p:nvSpPr>
        <p:spPr bwMode="white">
          <a:xfrm>
            <a:off x="9471340" y="3591134"/>
            <a:ext cx="399899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9F8A11-647E-A25B-B7ED-79DE14A7A5F9}"/>
              </a:ext>
            </a:extLst>
          </p:cNvPr>
          <p:cNvSpPr/>
          <p:nvPr/>
        </p:nvSpPr>
        <p:spPr bwMode="white">
          <a:xfrm>
            <a:off x="2044639" y="4344578"/>
            <a:ext cx="228513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6A6DCB-7AE9-0967-33A1-86C014CBC1FF}"/>
              </a:ext>
            </a:extLst>
          </p:cNvPr>
          <p:cNvSpPr/>
          <p:nvPr/>
        </p:nvSpPr>
        <p:spPr bwMode="white">
          <a:xfrm>
            <a:off x="4463078" y="4344578"/>
            <a:ext cx="228513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8CD518-9164-B8E0-4912-3D9456505213}"/>
              </a:ext>
            </a:extLst>
          </p:cNvPr>
          <p:cNvSpPr/>
          <p:nvPr/>
        </p:nvSpPr>
        <p:spPr bwMode="white">
          <a:xfrm>
            <a:off x="7548015" y="4344578"/>
            <a:ext cx="228513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9AB7FF-19F7-52D7-77DD-CDD1518F7497}"/>
              </a:ext>
            </a:extLst>
          </p:cNvPr>
          <p:cNvSpPr/>
          <p:nvPr/>
        </p:nvSpPr>
        <p:spPr bwMode="white">
          <a:xfrm>
            <a:off x="9966453" y="4344578"/>
            <a:ext cx="228513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9D7BEB-40BD-E03B-1BE7-9F590ACC1AF1}"/>
              </a:ext>
            </a:extLst>
          </p:cNvPr>
          <p:cNvSpPr/>
          <p:nvPr/>
        </p:nvSpPr>
        <p:spPr bwMode="white">
          <a:xfrm>
            <a:off x="1863732" y="4983576"/>
            <a:ext cx="228513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0080B3-FB09-4AF1-839B-A184A702804D}"/>
              </a:ext>
            </a:extLst>
          </p:cNvPr>
          <p:cNvSpPr/>
          <p:nvPr/>
        </p:nvSpPr>
        <p:spPr bwMode="white">
          <a:xfrm>
            <a:off x="4701113" y="4983576"/>
            <a:ext cx="409420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D77DAFD-E1B2-5602-856D-9DD621810E28}"/>
              </a:ext>
            </a:extLst>
          </p:cNvPr>
          <p:cNvSpPr/>
          <p:nvPr/>
        </p:nvSpPr>
        <p:spPr bwMode="white">
          <a:xfrm>
            <a:off x="7367108" y="4983576"/>
            <a:ext cx="228513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513F45-C59B-B87E-FBE0-E9CB5DBA8348}"/>
              </a:ext>
            </a:extLst>
          </p:cNvPr>
          <p:cNvSpPr/>
          <p:nvPr/>
        </p:nvSpPr>
        <p:spPr bwMode="white">
          <a:xfrm>
            <a:off x="10204488" y="4983576"/>
            <a:ext cx="409420" cy="24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4E63B-C2B5-2F3B-3185-536E0FC018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24826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883FDB-D981-3592-E78D-03767DCD3342}"/>
              </a:ext>
            </a:extLst>
          </p:cNvPr>
          <p:cNvSpPr/>
          <p:nvPr/>
        </p:nvSpPr>
        <p:spPr bwMode="white">
          <a:xfrm>
            <a:off x="4326025" y="2712182"/>
            <a:ext cx="571284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A8F905-4DFC-22C4-7C3F-0C1FA1EB0C2A}"/>
              </a:ext>
            </a:extLst>
          </p:cNvPr>
          <p:cNvSpPr/>
          <p:nvPr/>
        </p:nvSpPr>
        <p:spPr bwMode="white">
          <a:xfrm>
            <a:off x="10086479" y="2712182"/>
            <a:ext cx="399899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0D5F11-CB60-10FF-BBC6-362F3FEE835C}"/>
              </a:ext>
            </a:extLst>
          </p:cNvPr>
          <p:cNvSpPr/>
          <p:nvPr/>
        </p:nvSpPr>
        <p:spPr bwMode="white">
          <a:xfrm>
            <a:off x="4402197" y="3418785"/>
            <a:ext cx="409420" cy="25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E008D6-EE83-204A-75C5-A8967B78BD44}"/>
              </a:ext>
            </a:extLst>
          </p:cNvPr>
          <p:cNvSpPr/>
          <p:nvPr/>
        </p:nvSpPr>
        <p:spPr bwMode="white">
          <a:xfrm>
            <a:off x="10086479" y="3418785"/>
            <a:ext cx="399899" cy="25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75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1F862-F85D-77E6-8DA0-08EDFB44A9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6534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32CC8-D4A3-2CE4-C380-E24D4257E429}"/>
              </a:ext>
            </a:extLst>
          </p:cNvPr>
          <p:cNvSpPr/>
          <p:nvPr/>
        </p:nvSpPr>
        <p:spPr bwMode="white">
          <a:xfrm>
            <a:off x="6176931" y="2343801"/>
            <a:ext cx="1828110" cy="179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59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CE95D4-DD97-A3BB-D272-D35C23E261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22468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AD0058-D0B0-813A-7A4B-864F33CD9A84}"/>
              </a:ext>
            </a:extLst>
          </p:cNvPr>
          <p:cNvSpPr/>
          <p:nvPr/>
        </p:nvSpPr>
        <p:spPr bwMode="white">
          <a:xfrm>
            <a:off x="2216025" y="2522463"/>
            <a:ext cx="380856" cy="26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CC9813-A25E-DFE9-8D5A-124A5937C017}"/>
              </a:ext>
            </a:extLst>
          </p:cNvPr>
          <p:cNvSpPr/>
          <p:nvPr/>
        </p:nvSpPr>
        <p:spPr bwMode="white">
          <a:xfrm>
            <a:off x="9804589" y="2522463"/>
            <a:ext cx="371335" cy="26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5A08E9-BA80-7C22-4144-CFF620B02471}"/>
              </a:ext>
            </a:extLst>
          </p:cNvPr>
          <p:cNvSpPr/>
          <p:nvPr/>
        </p:nvSpPr>
        <p:spPr bwMode="white">
          <a:xfrm>
            <a:off x="2216025" y="3287351"/>
            <a:ext cx="390377" cy="25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3EACF6-5802-FD5E-03C0-5B8192714250}"/>
              </a:ext>
            </a:extLst>
          </p:cNvPr>
          <p:cNvSpPr/>
          <p:nvPr/>
        </p:nvSpPr>
        <p:spPr bwMode="white">
          <a:xfrm>
            <a:off x="6015068" y="3287351"/>
            <a:ext cx="371335" cy="25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53610B1-6324-C088-1B68-7C970C0C504E}"/>
              </a:ext>
            </a:extLst>
          </p:cNvPr>
          <p:cNvSpPr/>
          <p:nvPr/>
        </p:nvSpPr>
        <p:spPr bwMode="white">
          <a:xfrm>
            <a:off x="6033089" y="2546366"/>
            <a:ext cx="380856" cy="26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959663-8124-7338-C15F-5AE8B97D95C8}"/>
              </a:ext>
            </a:extLst>
          </p:cNvPr>
          <p:cNvSpPr/>
          <p:nvPr/>
        </p:nvSpPr>
        <p:spPr bwMode="white">
          <a:xfrm>
            <a:off x="9805577" y="3260984"/>
            <a:ext cx="380856" cy="26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94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23A8F-6099-F116-B766-0386875A04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7646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2ABD82-246D-E724-E81B-A0491C4F8E77}"/>
              </a:ext>
            </a:extLst>
          </p:cNvPr>
          <p:cNvSpPr/>
          <p:nvPr/>
        </p:nvSpPr>
        <p:spPr bwMode="white">
          <a:xfrm>
            <a:off x="1444790" y="2485511"/>
            <a:ext cx="399899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B41CA0-C7F6-E9B2-F708-134F738098D9}"/>
              </a:ext>
            </a:extLst>
          </p:cNvPr>
          <p:cNvSpPr/>
          <p:nvPr/>
        </p:nvSpPr>
        <p:spPr bwMode="white">
          <a:xfrm>
            <a:off x="2520710" y="2475980"/>
            <a:ext cx="409420" cy="25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FC8A96-E17C-644B-FC5B-7DB33F778A2F}"/>
              </a:ext>
            </a:extLst>
          </p:cNvPr>
          <p:cNvSpPr/>
          <p:nvPr/>
        </p:nvSpPr>
        <p:spPr bwMode="white">
          <a:xfrm>
            <a:off x="3453808" y="2485511"/>
            <a:ext cx="409420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EFAD34-E1AC-69AC-14FA-DDDC698389CC}"/>
              </a:ext>
            </a:extLst>
          </p:cNvPr>
          <p:cNvSpPr/>
          <p:nvPr/>
        </p:nvSpPr>
        <p:spPr bwMode="white">
          <a:xfrm>
            <a:off x="1444790" y="4629927"/>
            <a:ext cx="399899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715318-3208-FC81-A3DD-11FD01B9BCA9}"/>
              </a:ext>
            </a:extLst>
          </p:cNvPr>
          <p:cNvSpPr/>
          <p:nvPr/>
        </p:nvSpPr>
        <p:spPr bwMode="white">
          <a:xfrm>
            <a:off x="2539753" y="4629927"/>
            <a:ext cx="390377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1FB77B-C3F3-40EC-85C4-4504952BDE01}"/>
              </a:ext>
            </a:extLst>
          </p:cNvPr>
          <p:cNvSpPr/>
          <p:nvPr/>
        </p:nvSpPr>
        <p:spPr bwMode="white">
          <a:xfrm>
            <a:off x="3453808" y="4629927"/>
            <a:ext cx="409420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DB515D4-B3A3-7F56-3141-9F674096B336}"/>
              </a:ext>
            </a:extLst>
          </p:cNvPr>
          <p:cNvSpPr/>
          <p:nvPr/>
        </p:nvSpPr>
        <p:spPr bwMode="white">
          <a:xfrm>
            <a:off x="2000985" y="2465599"/>
            <a:ext cx="367382" cy="26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DE1785-5BF2-05B1-53F3-E2285C4B6F5B}"/>
              </a:ext>
            </a:extLst>
          </p:cNvPr>
          <p:cNvSpPr/>
          <p:nvPr/>
        </p:nvSpPr>
        <p:spPr bwMode="white">
          <a:xfrm>
            <a:off x="2000985" y="4629927"/>
            <a:ext cx="367382" cy="26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37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