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123FF2-50F3-4286-D2AB-F00DD9865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812" y="3089137"/>
            <a:ext cx="9480376" cy="679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EEB42-F73D-3F24-6856-5D152D9D17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715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A6B2F-9730-0F83-8617-A804FFA9C582}"/>
              </a:ext>
            </a:extLst>
          </p:cNvPr>
          <p:cNvSpPr/>
          <p:nvPr/>
        </p:nvSpPr>
        <p:spPr bwMode="white">
          <a:xfrm>
            <a:off x="2269401" y="2337082"/>
            <a:ext cx="40942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CF08B5-74DF-DD32-EEFC-402F04DF6B77}"/>
              </a:ext>
            </a:extLst>
          </p:cNvPr>
          <p:cNvSpPr/>
          <p:nvPr/>
        </p:nvSpPr>
        <p:spPr bwMode="white">
          <a:xfrm>
            <a:off x="5106781" y="2337082"/>
            <a:ext cx="40942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BDD17-FC31-4070-7819-608C26BD2BB0}"/>
              </a:ext>
            </a:extLst>
          </p:cNvPr>
          <p:cNvSpPr/>
          <p:nvPr/>
        </p:nvSpPr>
        <p:spPr bwMode="white">
          <a:xfrm>
            <a:off x="7953683" y="2337082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C4497-0AC4-0E31-23C9-0ABF64221767}"/>
              </a:ext>
            </a:extLst>
          </p:cNvPr>
          <p:cNvSpPr/>
          <p:nvPr/>
        </p:nvSpPr>
        <p:spPr bwMode="white">
          <a:xfrm>
            <a:off x="10791063" y="2337082"/>
            <a:ext cx="40942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E0C1DA-F2F4-48CF-8261-0C7FA023DA4A}"/>
              </a:ext>
            </a:extLst>
          </p:cNvPr>
          <p:cNvSpPr/>
          <p:nvPr/>
        </p:nvSpPr>
        <p:spPr bwMode="white">
          <a:xfrm>
            <a:off x="2269401" y="2994578"/>
            <a:ext cx="390377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6EDE0F-98EB-1B09-E97E-DAD6E377E2EA}"/>
              </a:ext>
            </a:extLst>
          </p:cNvPr>
          <p:cNvSpPr/>
          <p:nvPr/>
        </p:nvSpPr>
        <p:spPr bwMode="white">
          <a:xfrm>
            <a:off x="5116302" y="2994578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E4216E-8F08-D8B3-4E1D-B3E5F1A79E3E}"/>
              </a:ext>
            </a:extLst>
          </p:cNvPr>
          <p:cNvSpPr/>
          <p:nvPr/>
        </p:nvSpPr>
        <p:spPr bwMode="white">
          <a:xfrm>
            <a:off x="7953683" y="2994578"/>
            <a:ext cx="409420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25E94D-DC2F-6BC4-282F-5A9632F3914F}"/>
              </a:ext>
            </a:extLst>
          </p:cNvPr>
          <p:cNvSpPr/>
          <p:nvPr/>
        </p:nvSpPr>
        <p:spPr bwMode="white">
          <a:xfrm>
            <a:off x="10791063" y="2994578"/>
            <a:ext cx="390377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D8FC9F-D5EB-C143-E83B-9ED5A6D9EFB2}"/>
              </a:ext>
            </a:extLst>
          </p:cNvPr>
          <p:cNvSpPr/>
          <p:nvPr/>
        </p:nvSpPr>
        <p:spPr bwMode="white">
          <a:xfrm>
            <a:off x="2269401" y="3652075"/>
            <a:ext cx="409420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2E79AC-52B0-F894-D950-7FFCEF8EC315}"/>
              </a:ext>
            </a:extLst>
          </p:cNvPr>
          <p:cNvSpPr/>
          <p:nvPr/>
        </p:nvSpPr>
        <p:spPr bwMode="white">
          <a:xfrm>
            <a:off x="5116302" y="3652075"/>
            <a:ext cx="399899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291CE5-F9F0-7E7E-177A-536F42C5E13E}"/>
              </a:ext>
            </a:extLst>
          </p:cNvPr>
          <p:cNvSpPr/>
          <p:nvPr/>
        </p:nvSpPr>
        <p:spPr bwMode="white">
          <a:xfrm>
            <a:off x="7953683" y="3652075"/>
            <a:ext cx="399899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8FB468-6DDE-F63E-8C50-A8AA6468048D}"/>
              </a:ext>
            </a:extLst>
          </p:cNvPr>
          <p:cNvSpPr/>
          <p:nvPr/>
        </p:nvSpPr>
        <p:spPr bwMode="white">
          <a:xfrm>
            <a:off x="10791063" y="3661604"/>
            <a:ext cx="399899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853E121-FC67-BF4D-0E0C-3304BBE6C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2584" cy="356224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2638361-355B-04F0-1289-D1B027939956}"/>
              </a:ext>
            </a:extLst>
          </p:cNvPr>
          <p:cNvCxnSpPr/>
          <p:nvPr/>
        </p:nvCxnSpPr>
        <p:spPr>
          <a:xfrm>
            <a:off x="1775520" y="3140968"/>
            <a:ext cx="5688632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6DBE23D-00D1-E121-1BBA-E86C735950FD}"/>
              </a:ext>
            </a:extLst>
          </p:cNvPr>
          <p:cNvCxnSpPr>
            <a:cxnSpLocks/>
          </p:cNvCxnSpPr>
          <p:nvPr/>
        </p:nvCxnSpPr>
        <p:spPr>
          <a:xfrm>
            <a:off x="3503712" y="3193900"/>
            <a:ext cx="1872208" cy="88317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1EFD84B-7059-85E4-8E64-B5291C55ACDB}"/>
              </a:ext>
            </a:extLst>
          </p:cNvPr>
          <p:cNvCxnSpPr>
            <a:cxnSpLocks/>
          </p:cNvCxnSpPr>
          <p:nvPr/>
        </p:nvCxnSpPr>
        <p:spPr>
          <a:xfrm flipH="1">
            <a:off x="3431704" y="3193900"/>
            <a:ext cx="1512168" cy="955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1113F11-BCD0-BACB-775A-E4DC105A3B0D}"/>
              </a:ext>
            </a:extLst>
          </p:cNvPr>
          <p:cNvCxnSpPr>
            <a:cxnSpLocks/>
          </p:cNvCxnSpPr>
          <p:nvPr/>
        </p:nvCxnSpPr>
        <p:spPr>
          <a:xfrm>
            <a:off x="6600056" y="3193900"/>
            <a:ext cx="864096" cy="955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AB86CD9-4FB2-DA78-F051-C8DB1CB9E814}"/>
              </a:ext>
            </a:extLst>
          </p:cNvPr>
          <p:cNvCxnSpPr>
            <a:cxnSpLocks/>
          </p:cNvCxnSpPr>
          <p:nvPr/>
        </p:nvCxnSpPr>
        <p:spPr>
          <a:xfrm flipH="1">
            <a:off x="3431704" y="3193900"/>
            <a:ext cx="4680520" cy="955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82CA87A-C798-C647-916B-3A8B739A20EA}"/>
              </a:ext>
            </a:extLst>
          </p:cNvPr>
          <p:cNvCxnSpPr>
            <a:cxnSpLocks/>
          </p:cNvCxnSpPr>
          <p:nvPr/>
        </p:nvCxnSpPr>
        <p:spPr>
          <a:xfrm flipH="1">
            <a:off x="5447928" y="3140968"/>
            <a:ext cx="4392488" cy="93610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F312407-0508-AC06-BB88-7E79D7C971FA}"/>
              </a:ext>
            </a:extLst>
          </p:cNvPr>
          <p:cNvCxnSpPr>
            <a:cxnSpLocks/>
          </p:cNvCxnSpPr>
          <p:nvPr/>
        </p:nvCxnSpPr>
        <p:spPr>
          <a:xfrm flipH="1">
            <a:off x="9840416" y="3193900"/>
            <a:ext cx="1296144" cy="10271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87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FAD66-6D73-3510-9DEB-0773CD1E7D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39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3FAA0-AF15-0437-71DE-4FC9E15CDBEF}"/>
              </a:ext>
            </a:extLst>
          </p:cNvPr>
          <p:cNvSpPr/>
          <p:nvPr/>
        </p:nvSpPr>
        <p:spPr bwMode="white">
          <a:xfrm>
            <a:off x="2044639" y="2424756"/>
            <a:ext cx="371335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F2199-62B9-3371-BECF-D236FC3FFA1B}"/>
              </a:ext>
            </a:extLst>
          </p:cNvPr>
          <p:cNvSpPr/>
          <p:nvPr/>
        </p:nvSpPr>
        <p:spPr bwMode="white">
          <a:xfrm>
            <a:off x="8919098" y="2424756"/>
            <a:ext cx="371335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BB883-1412-DE96-DB33-CC9279B6A168}"/>
              </a:ext>
            </a:extLst>
          </p:cNvPr>
          <p:cNvSpPr/>
          <p:nvPr/>
        </p:nvSpPr>
        <p:spPr bwMode="white">
          <a:xfrm>
            <a:off x="2035118" y="3207608"/>
            <a:ext cx="390377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2BFEF-BAD4-7267-0ADF-12ED15492596}"/>
              </a:ext>
            </a:extLst>
          </p:cNvPr>
          <p:cNvSpPr/>
          <p:nvPr/>
        </p:nvSpPr>
        <p:spPr bwMode="white">
          <a:xfrm>
            <a:off x="5386654" y="3207608"/>
            <a:ext cx="380856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587374-C7C9-49F9-E9E9-C9F6AC4C7814}"/>
              </a:ext>
            </a:extLst>
          </p:cNvPr>
          <p:cNvSpPr/>
          <p:nvPr/>
        </p:nvSpPr>
        <p:spPr bwMode="white">
          <a:xfrm>
            <a:off x="8938141" y="3293531"/>
            <a:ext cx="333248" cy="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2F6224-6219-2F7B-B9EC-59BC04799CDB}"/>
              </a:ext>
            </a:extLst>
          </p:cNvPr>
          <p:cNvSpPr/>
          <p:nvPr/>
        </p:nvSpPr>
        <p:spPr bwMode="white">
          <a:xfrm>
            <a:off x="5581842" y="2456221"/>
            <a:ext cx="371335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B50DC5-3B3E-EE4B-46CB-CEFBAC878D41}"/>
              </a:ext>
            </a:extLst>
          </p:cNvPr>
          <p:cNvSpPr/>
          <p:nvPr/>
        </p:nvSpPr>
        <p:spPr bwMode="white">
          <a:xfrm>
            <a:off x="8917294" y="3219259"/>
            <a:ext cx="371335" cy="26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94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771C8-D31A-7C11-3A6A-24D832207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40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58741-EC2D-CDFB-F89B-44A4B0629AEA}"/>
              </a:ext>
            </a:extLst>
          </p:cNvPr>
          <p:cNvSpPr/>
          <p:nvPr/>
        </p:nvSpPr>
        <p:spPr bwMode="white">
          <a:xfrm>
            <a:off x="6453052" y="3390334"/>
            <a:ext cx="409420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909A90-7519-7D42-9AE2-5870A12122F3}"/>
              </a:ext>
            </a:extLst>
          </p:cNvPr>
          <p:cNvSpPr/>
          <p:nvPr/>
        </p:nvSpPr>
        <p:spPr bwMode="white">
          <a:xfrm>
            <a:off x="7633707" y="3390334"/>
            <a:ext cx="218992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FDC066-4B28-70CF-AA7D-4A000617EFC7}"/>
              </a:ext>
            </a:extLst>
          </p:cNvPr>
          <p:cNvSpPr/>
          <p:nvPr/>
        </p:nvSpPr>
        <p:spPr bwMode="white">
          <a:xfrm>
            <a:off x="8471591" y="3390334"/>
            <a:ext cx="39989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537C39-18A1-EC63-1AB0-6F1C88C218B1}"/>
              </a:ext>
            </a:extLst>
          </p:cNvPr>
          <p:cNvSpPr/>
          <p:nvPr/>
        </p:nvSpPr>
        <p:spPr bwMode="white">
          <a:xfrm>
            <a:off x="7059147" y="3361340"/>
            <a:ext cx="332998" cy="35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1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2F285-81FF-1D75-6AB1-B9AC853B7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94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56ADD-5AFB-95A7-88C0-A2420AF9C06A}"/>
              </a:ext>
            </a:extLst>
          </p:cNvPr>
          <p:cNvSpPr/>
          <p:nvPr/>
        </p:nvSpPr>
        <p:spPr bwMode="white">
          <a:xfrm>
            <a:off x="978240" y="4107666"/>
            <a:ext cx="8142095" cy="14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0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