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DEB78D-AE42-1347-F3AD-548B24BDC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8764"/>
            <a:ext cx="12192000" cy="38604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8510C-E70B-98B2-1A35-EA8B019C6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18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078C86-592B-55E5-8587-9EAF863376F3}"/>
              </a:ext>
            </a:extLst>
          </p:cNvPr>
          <p:cNvSpPr/>
          <p:nvPr/>
        </p:nvSpPr>
        <p:spPr bwMode="white">
          <a:xfrm>
            <a:off x="1949425" y="3178475"/>
            <a:ext cx="228513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BA515D-15A5-8F8E-B2F6-7F226E4C4531}"/>
              </a:ext>
            </a:extLst>
          </p:cNvPr>
          <p:cNvSpPr/>
          <p:nvPr/>
        </p:nvSpPr>
        <p:spPr bwMode="white">
          <a:xfrm>
            <a:off x="2663531" y="3178475"/>
            <a:ext cx="218992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429916-78C1-C8C4-6536-833407C82F04}"/>
              </a:ext>
            </a:extLst>
          </p:cNvPr>
          <p:cNvSpPr/>
          <p:nvPr/>
        </p:nvSpPr>
        <p:spPr bwMode="white">
          <a:xfrm>
            <a:off x="4615420" y="3178475"/>
            <a:ext cx="218992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110D22-15C4-AA5D-C035-DD94DB132E77}"/>
              </a:ext>
            </a:extLst>
          </p:cNvPr>
          <p:cNvSpPr/>
          <p:nvPr/>
        </p:nvSpPr>
        <p:spPr bwMode="white">
          <a:xfrm>
            <a:off x="5329526" y="3178475"/>
            <a:ext cx="218992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05A30F-AD5B-5A46-A83D-D844206544C4}"/>
              </a:ext>
            </a:extLst>
          </p:cNvPr>
          <p:cNvSpPr/>
          <p:nvPr/>
        </p:nvSpPr>
        <p:spPr bwMode="white">
          <a:xfrm>
            <a:off x="7271894" y="3178475"/>
            <a:ext cx="228513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269C4B-DAD1-79E9-0FE6-E6FACBEC8C7E}"/>
              </a:ext>
            </a:extLst>
          </p:cNvPr>
          <p:cNvSpPr/>
          <p:nvPr/>
        </p:nvSpPr>
        <p:spPr bwMode="white">
          <a:xfrm>
            <a:off x="7986000" y="3178475"/>
            <a:ext cx="228513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16E52A-4187-7673-ECB9-16A74B1D0A7B}"/>
              </a:ext>
            </a:extLst>
          </p:cNvPr>
          <p:cNvSpPr/>
          <p:nvPr/>
        </p:nvSpPr>
        <p:spPr bwMode="white">
          <a:xfrm>
            <a:off x="9937889" y="3178475"/>
            <a:ext cx="228513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2765A9-D5DE-3B33-7841-F208E66ABCE5}"/>
              </a:ext>
            </a:extLst>
          </p:cNvPr>
          <p:cNvSpPr/>
          <p:nvPr/>
        </p:nvSpPr>
        <p:spPr bwMode="white">
          <a:xfrm>
            <a:off x="10651994" y="3178475"/>
            <a:ext cx="218992" cy="24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E9857C8-C876-22DA-1D79-AE74769E37A5}"/>
              </a:ext>
            </a:extLst>
          </p:cNvPr>
          <p:cNvSpPr/>
          <p:nvPr/>
        </p:nvSpPr>
        <p:spPr bwMode="white">
          <a:xfrm>
            <a:off x="7652750" y="3978306"/>
            <a:ext cx="676020" cy="2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7A43C3-0CD8-7CEE-B403-16410102297E}"/>
              </a:ext>
            </a:extLst>
          </p:cNvPr>
          <p:cNvSpPr/>
          <p:nvPr/>
        </p:nvSpPr>
        <p:spPr bwMode="white">
          <a:xfrm>
            <a:off x="9699853" y="3987828"/>
            <a:ext cx="361813" cy="28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9CD2E-3833-2DAB-BEC8-AF8317E6E3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531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B59150-4C34-29BD-EB73-F49819C2C42D}"/>
              </a:ext>
            </a:extLst>
          </p:cNvPr>
          <p:cNvSpPr/>
          <p:nvPr/>
        </p:nvSpPr>
        <p:spPr bwMode="white">
          <a:xfrm>
            <a:off x="2396931" y="2091011"/>
            <a:ext cx="399899" cy="24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01B03F-BACF-3BD8-AEEE-7B0D59605C63}"/>
              </a:ext>
            </a:extLst>
          </p:cNvPr>
          <p:cNvSpPr/>
          <p:nvPr/>
        </p:nvSpPr>
        <p:spPr bwMode="white">
          <a:xfrm>
            <a:off x="5243833" y="2091011"/>
            <a:ext cx="390377" cy="24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362BC1-6E80-36B9-441A-BCE8CD984DEE}"/>
              </a:ext>
            </a:extLst>
          </p:cNvPr>
          <p:cNvSpPr/>
          <p:nvPr/>
        </p:nvSpPr>
        <p:spPr bwMode="white">
          <a:xfrm>
            <a:off x="8081214" y="2091011"/>
            <a:ext cx="399899" cy="24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BD1068-B614-679F-21E9-B2E20DEFFC1B}"/>
              </a:ext>
            </a:extLst>
          </p:cNvPr>
          <p:cNvSpPr/>
          <p:nvPr/>
        </p:nvSpPr>
        <p:spPr bwMode="white">
          <a:xfrm>
            <a:off x="10918594" y="2100564"/>
            <a:ext cx="399899" cy="23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023397-277B-7DCB-1442-020A167A23C7}"/>
              </a:ext>
            </a:extLst>
          </p:cNvPr>
          <p:cNvSpPr/>
          <p:nvPr/>
        </p:nvSpPr>
        <p:spPr bwMode="white">
          <a:xfrm>
            <a:off x="551384" y="2635510"/>
            <a:ext cx="1944216" cy="158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242B49-6EB6-98E9-3BF7-4225237ACE13}"/>
              </a:ext>
            </a:extLst>
          </p:cNvPr>
          <p:cNvSpPr/>
          <p:nvPr/>
        </p:nvSpPr>
        <p:spPr bwMode="white">
          <a:xfrm>
            <a:off x="3313843" y="2420888"/>
            <a:ext cx="1944216" cy="158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8C3C51E-1833-1BF9-4349-0395BE682669}"/>
              </a:ext>
            </a:extLst>
          </p:cNvPr>
          <p:cNvSpPr/>
          <p:nvPr/>
        </p:nvSpPr>
        <p:spPr bwMode="white">
          <a:xfrm>
            <a:off x="6218376" y="2632341"/>
            <a:ext cx="1944216" cy="158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579FA1B-3E35-8D57-2BA6-C274D4F89985}"/>
              </a:ext>
            </a:extLst>
          </p:cNvPr>
          <p:cNvSpPr/>
          <p:nvPr/>
        </p:nvSpPr>
        <p:spPr bwMode="white">
          <a:xfrm>
            <a:off x="9048328" y="2495491"/>
            <a:ext cx="1944216" cy="158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1D062-B1D2-6A5D-48E4-5F65AAA322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561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91072F-43E1-2F22-3524-5A5C91C8602E}"/>
              </a:ext>
            </a:extLst>
          </p:cNvPr>
          <p:cNvSpPr/>
          <p:nvPr/>
        </p:nvSpPr>
        <p:spPr bwMode="white">
          <a:xfrm>
            <a:off x="6662523" y="3443954"/>
            <a:ext cx="399899" cy="25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70F3B3-FA68-D707-809D-1AD1409693F1}"/>
              </a:ext>
            </a:extLst>
          </p:cNvPr>
          <p:cNvSpPr/>
          <p:nvPr/>
        </p:nvSpPr>
        <p:spPr bwMode="white">
          <a:xfrm>
            <a:off x="7747964" y="3443954"/>
            <a:ext cx="399899" cy="24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28A99F-85F9-F02C-9EBC-4DB5FCF5C08F}"/>
              </a:ext>
            </a:extLst>
          </p:cNvPr>
          <p:cNvSpPr/>
          <p:nvPr/>
        </p:nvSpPr>
        <p:spPr bwMode="white">
          <a:xfrm>
            <a:off x="8671541" y="3443954"/>
            <a:ext cx="399898" cy="25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79C9646-4330-F952-505A-36BA7886CF00}"/>
              </a:ext>
            </a:extLst>
          </p:cNvPr>
          <p:cNvSpPr/>
          <p:nvPr/>
        </p:nvSpPr>
        <p:spPr bwMode="white">
          <a:xfrm>
            <a:off x="7268603" y="3429000"/>
            <a:ext cx="317498" cy="27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52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5FD3F-8C8E-2F4D-AEFE-49F78A73CD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1980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F4C2C9-BCDB-D12A-6A98-F4CDE1272983}"/>
              </a:ext>
            </a:extLst>
          </p:cNvPr>
          <p:cNvSpPr/>
          <p:nvPr/>
        </p:nvSpPr>
        <p:spPr bwMode="white">
          <a:xfrm>
            <a:off x="978240" y="2616938"/>
            <a:ext cx="4469687" cy="146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96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8060AA-87A0-7C01-4CE1-19A2376CF8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4784"/>
            <a:ext cx="11340000" cy="21384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BC001D-AD34-4EE6-667D-073983450439}"/>
              </a:ext>
            </a:extLst>
          </p:cNvPr>
          <p:cNvSpPr/>
          <p:nvPr/>
        </p:nvSpPr>
        <p:spPr bwMode="white">
          <a:xfrm>
            <a:off x="1311902" y="2697206"/>
            <a:ext cx="1818589" cy="27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2205F9-FA6B-19DA-F144-EAE3CF0AE4FE}"/>
              </a:ext>
            </a:extLst>
          </p:cNvPr>
          <p:cNvSpPr/>
          <p:nvPr/>
        </p:nvSpPr>
        <p:spPr bwMode="white">
          <a:xfrm>
            <a:off x="5396587" y="2697206"/>
            <a:ext cx="1818588" cy="286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91A183-9F1F-D90D-E66D-BC0C44B73629}"/>
              </a:ext>
            </a:extLst>
          </p:cNvPr>
          <p:cNvSpPr/>
          <p:nvPr/>
        </p:nvSpPr>
        <p:spPr bwMode="white">
          <a:xfrm>
            <a:off x="5606058" y="3174538"/>
            <a:ext cx="2113753" cy="34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14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