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388DB3-B680-5A7C-3D23-64648D7E0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756" y="3071736"/>
            <a:ext cx="10488488" cy="7145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4F092-7986-1FB0-FDDC-7B0284D5D0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688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CDB7FF-42DC-2B09-5F1D-A9FE612A8A0C}"/>
              </a:ext>
            </a:extLst>
          </p:cNvPr>
          <p:cNvSpPr/>
          <p:nvPr/>
        </p:nvSpPr>
        <p:spPr bwMode="white">
          <a:xfrm>
            <a:off x="2463581" y="3824285"/>
            <a:ext cx="390377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C5D6F3-B26C-205A-80F0-F3512EE8A77D}"/>
              </a:ext>
            </a:extLst>
          </p:cNvPr>
          <p:cNvSpPr/>
          <p:nvPr/>
        </p:nvSpPr>
        <p:spPr bwMode="white">
          <a:xfrm>
            <a:off x="5300962" y="3824285"/>
            <a:ext cx="21899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996E22-4988-B818-2772-F0838885726D}"/>
              </a:ext>
            </a:extLst>
          </p:cNvPr>
          <p:cNvSpPr/>
          <p:nvPr/>
        </p:nvSpPr>
        <p:spPr bwMode="white">
          <a:xfrm>
            <a:off x="4767763" y="4605882"/>
            <a:ext cx="390377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8D7EB6-BE1E-421F-7A68-12E35B92E494}"/>
              </a:ext>
            </a:extLst>
          </p:cNvPr>
          <p:cNvSpPr/>
          <p:nvPr/>
        </p:nvSpPr>
        <p:spPr bwMode="white">
          <a:xfrm>
            <a:off x="5929375" y="4605882"/>
            <a:ext cx="22851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B8712C-A5AF-BCA6-4C6B-EDCA4EC99FE9}"/>
              </a:ext>
            </a:extLst>
          </p:cNvPr>
          <p:cNvSpPr/>
          <p:nvPr/>
        </p:nvSpPr>
        <p:spPr bwMode="white">
          <a:xfrm>
            <a:off x="6862473" y="4605882"/>
            <a:ext cx="21899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C2C5D5-A65A-15CE-C26A-60558136D044}"/>
              </a:ext>
            </a:extLst>
          </p:cNvPr>
          <p:cNvSpPr/>
          <p:nvPr/>
        </p:nvSpPr>
        <p:spPr bwMode="white">
          <a:xfrm>
            <a:off x="5325838" y="4630584"/>
            <a:ext cx="390377" cy="223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C7A3F-8C2D-3D5C-9398-90EA78D581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138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D4FC4-07A3-F9BC-E3DA-2AD814D1554A}"/>
              </a:ext>
            </a:extLst>
          </p:cNvPr>
          <p:cNvSpPr/>
          <p:nvPr/>
        </p:nvSpPr>
        <p:spPr bwMode="white">
          <a:xfrm>
            <a:off x="6510181" y="2701571"/>
            <a:ext cx="399899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3518AF-FD47-4C2F-A75F-4E8B6A2A50B2}"/>
              </a:ext>
            </a:extLst>
          </p:cNvPr>
          <p:cNvSpPr/>
          <p:nvPr/>
        </p:nvSpPr>
        <p:spPr bwMode="white">
          <a:xfrm>
            <a:off x="7090987" y="2797038"/>
            <a:ext cx="333248" cy="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DF0F28-352A-598F-96E9-B6B9A21A46C9}"/>
              </a:ext>
            </a:extLst>
          </p:cNvPr>
          <p:cNvSpPr/>
          <p:nvPr/>
        </p:nvSpPr>
        <p:spPr bwMode="white">
          <a:xfrm>
            <a:off x="7690836" y="2701571"/>
            <a:ext cx="218992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F6A227-759A-F729-551A-CC059804C8FD}"/>
              </a:ext>
            </a:extLst>
          </p:cNvPr>
          <p:cNvSpPr/>
          <p:nvPr/>
        </p:nvSpPr>
        <p:spPr bwMode="white">
          <a:xfrm>
            <a:off x="8519198" y="2701571"/>
            <a:ext cx="409420" cy="24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9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E0C92-CBD1-B785-CA18-4CA3A52B8D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133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CA120F-3F5F-D64A-026B-C21DF7CDC1AD}"/>
              </a:ext>
            </a:extLst>
          </p:cNvPr>
          <p:cNvSpPr/>
          <p:nvPr/>
        </p:nvSpPr>
        <p:spPr bwMode="white">
          <a:xfrm>
            <a:off x="8024085" y="2770312"/>
            <a:ext cx="390377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DCC10A-E219-CEC4-E82F-531361F0AEBA}"/>
              </a:ext>
            </a:extLst>
          </p:cNvPr>
          <p:cNvSpPr/>
          <p:nvPr/>
        </p:nvSpPr>
        <p:spPr bwMode="white">
          <a:xfrm>
            <a:off x="9109526" y="2770312"/>
            <a:ext cx="390377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D01F1F-2A58-92C2-7572-4DD71B821F45}"/>
              </a:ext>
            </a:extLst>
          </p:cNvPr>
          <p:cNvSpPr/>
          <p:nvPr/>
        </p:nvSpPr>
        <p:spPr bwMode="white">
          <a:xfrm>
            <a:off x="10118795" y="2779835"/>
            <a:ext cx="218992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FCA6BE-79EE-87E4-DDBC-7CF28BA9FAC6}"/>
              </a:ext>
            </a:extLst>
          </p:cNvPr>
          <p:cNvSpPr/>
          <p:nvPr/>
        </p:nvSpPr>
        <p:spPr bwMode="white">
          <a:xfrm>
            <a:off x="8617165" y="2779836"/>
            <a:ext cx="287148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37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AF2C7-9C06-C194-9AA2-8F333F13A5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637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E46D4-B938-0279-5417-13C9922311A8}"/>
              </a:ext>
            </a:extLst>
          </p:cNvPr>
          <p:cNvSpPr/>
          <p:nvPr/>
        </p:nvSpPr>
        <p:spPr bwMode="white">
          <a:xfrm>
            <a:off x="4721761" y="4607873"/>
            <a:ext cx="380856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446041-307C-4884-2376-4E3DBCA4C07B}"/>
              </a:ext>
            </a:extLst>
          </p:cNvPr>
          <p:cNvSpPr/>
          <p:nvPr/>
        </p:nvSpPr>
        <p:spPr bwMode="white">
          <a:xfrm>
            <a:off x="5883373" y="4607873"/>
            <a:ext cx="218992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82003C-2647-0741-B406-2DAC115FD7A6}"/>
              </a:ext>
            </a:extLst>
          </p:cNvPr>
          <p:cNvSpPr/>
          <p:nvPr/>
        </p:nvSpPr>
        <p:spPr bwMode="white">
          <a:xfrm>
            <a:off x="6806950" y="4607873"/>
            <a:ext cx="218992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778295-DA26-EB30-278A-F4D8984851BC}"/>
              </a:ext>
            </a:extLst>
          </p:cNvPr>
          <p:cNvSpPr/>
          <p:nvPr/>
        </p:nvSpPr>
        <p:spPr bwMode="white">
          <a:xfrm>
            <a:off x="5293897" y="4638873"/>
            <a:ext cx="298047" cy="21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6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DD9A8-8642-615D-BCDC-67002A881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93828"/>
            <a:ext cx="11340000" cy="3870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2660E-DEAD-812D-7072-4196A1661B90}"/>
              </a:ext>
            </a:extLst>
          </p:cNvPr>
          <p:cNvSpPr/>
          <p:nvPr/>
        </p:nvSpPr>
        <p:spPr bwMode="white">
          <a:xfrm>
            <a:off x="997284" y="4182096"/>
            <a:ext cx="7826599" cy="169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7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