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717114-626F-8B5C-5863-C5C49936E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792" y="2455427"/>
            <a:ext cx="9840416" cy="19471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DC88F-5D2A-114F-B8E2-481E4F804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34556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BC9060-03B3-A7E9-C5C8-7413DC866490}"/>
              </a:ext>
            </a:extLst>
          </p:cNvPr>
          <p:cNvSpPr/>
          <p:nvPr/>
        </p:nvSpPr>
        <p:spPr bwMode="white">
          <a:xfrm>
            <a:off x="2306291" y="2333555"/>
            <a:ext cx="399899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56BB2-2357-3700-07AA-17A006698D12}"/>
              </a:ext>
            </a:extLst>
          </p:cNvPr>
          <p:cNvSpPr/>
          <p:nvPr/>
        </p:nvSpPr>
        <p:spPr bwMode="white">
          <a:xfrm>
            <a:off x="5143672" y="2333555"/>
            <a:ext cx="409420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984BBD-8AEA-35CA-D353-5827F39BF540}"/>
              </a:ext>
            </a:extLst>
          </p:cNvPr>
          <p:cNvSpPr/>
          <p:nvPr/>
        </p:nvSpPr>
        <p:spPr bwMode="white">
          <a:xfrm>
            <a:off x="7981052" y="2333555"/>
            <a:ext cx="409420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BDBD46-0BC1-9915-F58F-D8A05A567462}"/>
              </a:ext>
            </a:extLst>
          </p:cNvPr>
          <p:cNvSpPr/>
          <p:nvPr/>
        </p:nvSpPr>
        <p:spPr bwMode="white">
          <a:xfrm>
            <a:off x="10818433" y="2333555"/>
            <a:ext cx="409420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2245B10-4F9A-1E6D-0CA8-C78590F4CCEF}"/>
              </a:ext>
            </a:extLst>
          </p:cNvPr>
          <p:cNvSpPr/>
          <p:nvPr/>
        </p:nvSpPr>
        <p:spPr bwMode="white">
          <a:xfrm>
            <a:off x="551384" y="2944502"/>
            <a:ext cx="1800200" cy="170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8940764-1FEC-253B-3B85-A9F189D27BC8}"/>
              </a:ext>
            </a:extLst>
          </p:cNvPr>
          <p:cNvSpPr/>
          <p:nvPr/>
        </p:nvSpPr>
        <p:spPr bwMode="white">
          <a:xfrm>
            <a:off x="3343472" y="3068600"/>
            <a:ext cx="1800200" cy="170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AF3C8CB-791A-96BD-C4B3-048C13D0DA79}"/>
              </a:ext>
            </a:extLst>
          </p:cNvPr>
          <p:cNvSpPr/>
          <p:nvPr/>
        </p:nvSpPr>
        <p:spPr bwMode="white">
          <a:xfrm>
            <a:off x="6351584" y="3140968"/>
            <a:ext cx="1800200" cy="170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7EBF281-3DD5-4ACB-B1BC-CC5333A62299}"/>
              </a:ext>
            </a:extLst>
          </p:cNvPr>
          <p:cNvSpPr/>
          <p:nvPr/>
        </p:nvSpPr>
        <p:spPr bwMode="white">
          <a:xfrm>
            <a:off x="9013472" y="2862254"/>
            <a:ext cx="1800200" cy="170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AEEAB-BC7C-8839-E9BC-8E6329CDF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2769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4C28D4-EFFE-9E79-6208-44B0880987CA}"/>
              </a:ext>
            </a:extLst>
          </p:cNvPr>
          <p:cNvSpPr/>
          <p:nvPr/>
        </p:nvSpPr>
        <p:spPr bwMode="white">
          <a:xfrm>
            <a:off x="3407807" y="2268754"/>
            <a:ext cx="371335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A2789D-B3F1-7D58-ABDF-0F6B6B31C438}"/>
              </a:ext>
            </a:extLst>
          </p:cNvPr>
          <p:cNvSpPr/>
          <p:nvPr/>
        </p:nvSpPr>
        <p:spPr bwMode="white">
          <a:xfrm>
            <a:off x="8854054" y="2268754"/>
            <a:ext cx="218992" cy="21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644ED6-F1F4-DF33-9ABA-F1D5795CF688}"/>
              </a:ext>
            </a:extLst>
          </p:cNvPr>
          <p:cNvSpPr/>
          <p:nvPr/>
        </p:nvSpPr>
        <p:spPr bwMode="white">
          <a:xfrm>
            <a:off x="3407807" y="2956466"/>
            <a:ext cx="371335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5522B6-4890-7D79-A10C-496EAFCDDB3A}"/>
              </a:ext>
            </a:extLst>
          </p:cNvPr>
          <p:cNvSpPr/>
          <p:nvPr/>
        </p:nvSpPr>
        <p:spPr bwMode="white">
          <a:xfrm>
            <a:off x="8796925" y="2956466"/>
            <a:ext cx="352291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18D4C4-1973-46E6-916F-419680469C91}"/>
              </a:ext>
            </a:extLst>
          </p:cNvPr>
          <p:cNvSpPr/>
          <p:nvPr/>
        </p:nvSpPr>
        <p:spPr bwMode="white">
          <a:xfrm>
            <a:off x="3426849" y="3625075"/>
            <a:ext cx="352292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EE9B0B-0A73-A446-C078-5E923E63102F}"/>
              </a:ext>
            </a:extLst>
          </p:cNvPr>
          <p:cNvSpPr/>
          <p:nvPr/>
        </p:nvSpPr>
        <p:spPr bwMode="white">
          <a:xfrm>
            <a:off x="8777882" y="3625075"/>
            <a:ext cx="371335" cy="22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08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A0E5F-87DF-6CC5-A3B3-620E227B23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2704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D08993-2E86-B9EC-2BA0-102ACC4232D2}"/>
              </a:ext>
            </a:extLst>
          </p:cNvPr>
          <p:cNvSpPr/>
          <p:nvPr/>
        </p:nvSpPr>
        <p:spPr bwMode="white">
          <a:xfrm>
            <a:off x="7177090" y="2940852"/>
            <a:ext cx="409420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9540B7-B268-F2EF-3457-2A1404B90E7E}"/>
              </a:ext>
            </a:extLst>
          </p:cNvPr>
          <p:cNvSpPr/>
          <p:nvPr/>
        </p:nvSpPr>
        <p:spPr bwMode="white">
          <a:xfrm>
            <a:off x="8262531" y="2940852"/>
            <a:ext cx="409420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059763-78DC-381E-BBCE-5356A3D8CDBE}"/>
              </a:ext>
            </a:extLst>
          </p:cNvPr>
          <p:cNvSpPr/>
          <p:nvPr/>
        </p:nvSpPr>
        <p:spPr bwMode="white">
          <a:xfrm>
            <a:off x="9205151" y="2940852"/>
            <a:ext cx="390377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93773DD-9501-6AF5-D1B4-CCC3056603A8}"/>
              </a:ext>
            </a:extLst>
          </p:cNvPr>
          <p:cNvSpPr/>
          <p:nvPr/>
        </p:nvSpPr>
        <p:spPr bwMode="white">
          <a:xfrm>
            <a:off x="7749875" y="2975332"/>
            <a:ext cx="369835" cy="21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92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C843E-C3E3-AD29-4381-4451D7AC37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2626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26C8F9-A8F7-37C3-A67E-FCF67A0C5D80}"/>
              </a:ext>
            </a:extLst>
          </p:cNvPr>
          <p:cNvSpPr/>
          <p:nvPr/>
        </p:nvSpPr>
        <p:spPr bwMode="white">
          <a:xfrm>
            <a:off x="7668040" y="3289008"/>
            <a:ext cx="399899" cy="2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CADEC-453D-C8C6-D57F-AAF77AA2399F}"/>
              </a:ext>
            </a:extLst>
          </p:cNvPr>
          <p:cNvSpPr/>
          <p:nvPr/>
        </p:nvSpPr>
        <p:spPr bwMode="white">
          <a:xfrm>
            <a:off x="8743960" y="3289008"/>
            <a:ext cx="409420" cy="2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6B1E3E-833F-1A70-790D-8510A92F8FBB}"/>
              </a:ext>
            </a:extLst>
          </p:cNvPr>
          <p:cNvSpPr/>
          <p:nvPr/>
        </p:nvSpPr>
        <p:spPr bwMode="white">
          <a:xfrm>
            <a:off x="9696101" y="3289008"/>
            <a:ext cx="380856" cy="2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96808C-7C2C-8460-7B45-84B71CBDFE67}"/>
              </a:ext>
            </a:extLst>
          </p:cNvPr>
          <p:cNvSpPr/>
          <p:nvPr/>
        </p:nvSpPr>
        <p:spPr bwMode="white">
          <a:xfrm>
            <a:off x="8267890" y="3305184"/>
            <a:ext cx="342770" cy="23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FE895-3EA8-9BD0-BF8B-764AF0C52B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35938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65FE6-A25E-EB1D-495E-9988B7F8E471}"/>
              </a:ext>
            </a:extLst>
          </p:cNvPr>
          <p:cNvSpPr/>
          <p:nvPr/>
        </p:nvSpPr>
        <p:spPr bwMode="white">
          <a:xfrm>
            <a:off x="959609" y="3142479"/>
            <a:ext cx="2856423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30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