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67D6096-8E44-39BA-C536-026D6B0ADE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744" y="2996952"/>
            <a:ext cx="10704512" cy="63717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8BF258-B78C-5C2A-3929-741C0B8BF2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7646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66C3D7-F278-5BF8-F065-42A89AFCFB3A}"/>
              </a:ext>
            </a:extLst>
          </p:cNvPr>
          <p:cNvSpPr/>
          <p:nvPr/>
        </p:nvSpPr>
        <p:spPr bwMode="white">
          <a:xfrm>
            <a:off x="2396931" y="2318196"/>
            <a:ext cx="399899" cy="2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0D2EE2-A0E1-0C9F-F6E6-EFD0CC1826E1}"/>
              </a:ext>
            </a:extLst>
          </p:cNvPr>
          <p:cNvSpPr/>
          <p:nvPr/>
        </p:nvSpPr>
        <p:spPr bwMode="white">
          <a:xfrm>
            <a:off x="6300710" y="2318196"/>
            <a:ext cx="399899" cy="2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5117AF-B44D-E7CA-27E7-28FAE888CE77}"/>
              </a:ext>
            </a:extLst>
          </p:cNvPr>
          <p:cNvSpPr/>
          <p:nvPr/>
        </p:nvSpPr>
        <p:spPr bwMode="white">
          <a:xfrm>
            <a:off x="10204488" y="2318196"/>
            <a:ext cx="390377" cy="2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771E97-20E3-4D30-7A3D-74F55743406E}"/>
              </a:ext>
            </a:extLst>
          </p:cNvPr>
          <p:cNvSpPr/>
          <p:nvPr/>
        </p:nvSpPr>
        <p:spPr bwMode="white">
          <a:xfrm>
            <a:off x="1758997" y="3052062"/>
            <a:ext cx="228513" cy="2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142E8C-2B3D-4964-FCB3-86A5FEA56F40}"/>
              </a:ext>
            </a:extLst>
          </p:cNvPr>
          <p:cNvSpPr/>
          <p:nvPr/>
        </p:nvSpPr>
        <p:spPr bwMode="white">
          <a:xfrm>
            <a:off x="5662775" y="3052062"/>
            <a:ext cx="228513" cy="2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370D43-E69D-B823-D1F8-9594EAC14AAD}"/>
              </a:ext>
            </a:extLst>
          </p:cNvPr>
          <p:cNvSpPr/>
          <p:nvPr/>
        </p:nvSpPr>
        <p:spPr bwMode="white">
          <a:xfrm>
            <a:off x="9576075" y="3052062"/>
            <a:ext cx="218992" cy="238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223C723-8B88-D1C6-CBD1-FE008864BB23}"/>
              </a:ext>
            </a:extLst>
          </p:cNvPr>
          <p:cNvSpPr/>
          <p:nvPr/>
        </p:nvSpPr>
        <p:spPr bwMode="white">
          <a:xfrm>
            <a:off x="1055440" y="3429000"/>
            <a:ext cx="2232248" cy="201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082C4983-EFA3-8A00-2110-068BFD8F9BCB}"/>
              </a:ext>
            </a:extLst>
          </p:cNvPr>
          <p:cNvSpPr/>
          <p:nvPr/>
        </p:nvSpPr>
        <p:spPr bwMode="white">
          <a:xfrm>
            <a:off x="4546651" y="3395378"/>
            <a:ext cx="2232248" cy="201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A3AD807C-56BC-ED5D-2B77-418EFBD52EFD}"/>
              </a:ext>
            </a:extLst>
          </p:cNvPr>
          <p:cNvSpPr/>
          <p:nvPr/>
        </p:nvSpPr>
        <p:spPr bwMode="white">
          <a:xfrm>
            <a:off x="8760296" y="3429000"/>
            <a:ext cx="2232248" cy="201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  <p:bldP spid="28" grpId="0" animBg="1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56E8B5-EE6A-A2D0-A9F7-44A0064AFC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47322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8DB561-0A0E-2345-8226-BCECC79E053D}"/>
              </a:ext>
            </a:extLst>
          </p:cNvPr>
          <p:cNvSpPr/>
          <p:nvPr/>
        </p:nvSpPr>
        <p:spPr bwMode="white">
          <a:xfrm>
            <a:off x="3377637" y="4735809"/>
            <a:ext cx="1456775" cy="342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F78E4C-1D7B-5679-B199-076B04140BDF}"/>
              </a:ext>
            </a:extLst>
          </p:cNvPr>
          <p:cNvSpPr/>
          <p:nvPr/>
        </p:nvSpPr>
        <p:spPr bwMode="white">
          <a:xfrm>
            <a:off x="8338292" y="4735809"/>
            <a:ext cx="1104483" cy="342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46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189974-F189-EBC8-20C1-1F44926B42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24501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67213F-3B4D-9BDB-5BB7-773739AFAF42}"/>
              </a:ext>
            </a:extLst>
          </p:cNvPr>
          <p:cNvSpPr/>
          <p:nvPr/>
        </p:nvSpPr>
        <p:spPr bwMode="white">
          <a:xfrm>
            <a:off x="2511188" y="2533479"/>
            <a:ext cx="380856" cy="247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50D549-4C56-EE8D-F775-DB3CA4CAB358}"/>
              </a:ext>
            </a:extLst>
          </p:cNvPr>
          <p:cNvSpPr/>
          <p:nvPr/>
        </p:nvSpPr>
        <p:spPr bwMode="white">
          <a:xfrm>
            <a:off x="6538745" y="2533479"/>
            <a:ext cx="228513" cy="247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49B76E-FDA4-117F-0771-AE55CA7A438B}"/>
              </a:ext>
            </a:extLst>
          </p:cNvPr>
          <p:cNvSpPr/>
          <p:nvPr/>
        </p:nvSpPr>
        <p:spPr bwMode="white">
          <a:xfrm>
            <a:off x="10842423" y="2533479"/>
            <a:ext cx="228513" cy="247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5E5049-2DCB-CF22-F3D3-7C1CEFD82F37}"/>
              </a:ext>
            </a:extLst>
          </p:cNvPr>
          <p:cNvSpPr/>
          <p:nvPr/>
        </p:nvSpPr>
        <p:spPr bwMode="white">
          <a:xfrm>
            <a:off x="2511188" y="3391502"/>
            <a:ext cx="399899" cy="247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370357-6E12-0258-F4C4-11CE3971AAAC}"/>
              </a:ext>
            </a:extLst>
          </p:cNvPr>
          <p:cNvSpPr/>
          <p:nvPr/>
        </p:nvSpPr>
        <p:spPr bwMode="white">
          <a:xfrm>
            <a:off x="6719652" y="3391502"/>
            <a:ext cx="218992" cy="247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C648BAF-5CC6-7278-C385-692BAA97AA86}"/>
              </a:ext>
            </a:extLst>
          </p:cNvPr>
          <p:cNvSpPr/>
          <p:nvPr/>
        </p:nvSpPr>
        <p:spPr bwMode="white">
          <a:xfrm>
            <a:off x="10661516" y="3401036"/>
            <a:ext cx="228513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474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9C2280-F0AD-A228-6445-68ED7CCBE7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21059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478394-A82F-7BC4-E2BB-7F22655BE0E2}"/>
              </a:ext>
            </a:extLst>
          </p:cNvPr>
          <p:cNvSpPr/>
          <p:nvPr/>
        </p:nvSpPr>
        <p:spPr bwMode="white">
          <a:xfrm>
            <a:off x="7290937" y="2617662"/>
            <a:ext cx="399899" cy="24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C4BDF8-C28D-6733-F005-810BCCB73BC4}"/>
              </a:ext>
            </a:extLst>
          </p:cNvPr>
          <p:cNvSpPr/>
          <p:nvPr/>
        </p:nvSpPr>
        <p:spPr bwMode="white">
          <a:xfrm>
            <a:off x="7862221" y="2598604"/>
            <a:ext cx="342770" cy="276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8F7A1F-527A-C8BE-9962-919E33DF8774}"/>
              </a:ext>
            </a:extLst>
          </p:cNvPr>
          <p:cNvSpPr/>
          <p:nvPr/>
        </p:nvSpPr>
        <p:spPr bwMode="white">
          <a:xfrm>
            <a:off x="8376377" y="2617662"/>
            <a:ext cx="399899" cy="24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7A7701-31C4-81EB-AD74-DD3732DC05BD}"/>
              </a:ext>
            </a:extLst>
          </p:cNvPr>
          <p:cNvSpPr/>
          <p:nvPr/>
        </p:nvSpPr>
        <p:spPr bwMode="white">
          <a:xfrm>
            <a:off x="9309476" y="2617662"/>
            <a:ext cx="399899" cy="24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318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72B989-19EF-47F7-0DF5-20418776AD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412776"/>
            <a:ext cx="11340000" cy="24555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4E5886-8BC5-1425-212E-56FEFA81A782}"/>
              </a:ext>
            </a:extLst>
          </p:cNvPr>
          <p:cNvSpPr/>
          <p:nvPr/>
        </p:nvSpPr>
        <p:spPr bwMode="white">
          <a:xfrm>
            <a:off x="1887349" y="2406463"/>
            <a:ext cx="399899" cy="24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CF96C9-3DF2-4696-3465-3749F78169C5}"/>
              </a:ext>
            </a:extLst>
          </p:cNvPr>
          <p:cNvSpPr/>
          <p:nvPr/>
        </p:nvSpPr>
        <p:spPr bwMode="white">
          <a:xfrm>
            <a:off x="2972790" y="2406463"/>
            <a:ext cx="399899" cy="238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3E9FD7-961D-FEA3-2F38-371F125F984A}"/>
              </a:ext>
            </a:extLst>
          </p:cNvPr>
          <p:cNvSpPr/>
          <p:nvPr/>
        </p:nvSpPr>
        <p:spPr bwMode="white">
          <a:xfrm>
            <a:off x="3896367" y="2406463"/>
            <a:ext cx="380856" cy="24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AF67E9-E9BC-C428-DCC1-C78580BECFD1}"/>
              </a:ext>
            </a:extLst>
          </p:cNvPr>
          <p:cNvSpPr/>
          <p:nvPr/>
        </p:nvSpPr>
        <p:spPr bwMode="white">
          <a:xfrm>
            <a:off x="1877828" y="3266385"/>
            <a:ext cx="409420" cy="24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C41CD1-9EBE-8918-C435-D247CE723D74}"/>
              </a:ext>
            </a:extLst>
          </p:cNvPr>
          <p:cNvSpPr/>
          <p:nvPr/>
        </p:nvSpPr>
        <p:spPr bwMode="white">
          <a:xfrm>
            <a:off x="2458634" y="3237721"/>
            <a:ext cx="342770" cy="28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3E403C3-0FE3-AD3B-7B1D-F53B42CED6C2}"/>
              </a:ext>
            </a:extLst>
          </p:cNvPr>
          <p:cNvSpPr/>
          <p:nvPr/>
        </p:nvSpPr>
        <p:spPr bwMode="white">
          <a:xfrm>
            <a:off x="2972790" y="3266385"/>
            <a:ext cx="399899" cy="24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CD9EBCE-9D04-1CB0-73DC-63C385B07343}"/>
              </a:ext>
            </a:extLst>
          </p:cNvPr>
          <p:cNvSpPr/>
          <p:nvPr/>
        </p:nvSpPr>
        <p:spPr bwMode="white">
          <a:xfrm>
            <a:off x="3896367" y="3266385"/>
            <a:ext cx="399899" cy="24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9C5205E-E11F-8ADB-39B3-1679F4861982}"/>
              </a:ext>
            </a:extLst>
          </p:cNvPr>
          <p:cNvSpPr/>
          <p:nvPr/>
        </p:nvSpPr>
        <p:spPr bwMode="white">
          <a:xfrm>
            <a:off x="2487199" y="2348881"/>
            <a:ext cx="31420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38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2025-01-23T15:40:19Z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