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7991B3-BD4B-D45F-9CF6-508C14C5C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2891484"/>
            <a:ext cx="10920536" cy="10750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BA1A4-8796-69F8-2D07-BD0528DF7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0761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1EDBB9-33C0-05B4-ED55-77001D8ED998}"/>
              </a:ext>
            </a:extLst>
          </p:cNvPr>
          <p:cNvSpPr/>
          <p:nvPr/>
        </p:nvSpPr>
        <p:spPr bwMode="white">
          <a:xfrm>
            <a:off x="6340401" y="2684736"/>
            <a:ext cx="409420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E0DF2-B795-B633-5DE2-CC9ECA4115FB}"/>
              </a:ext>
            </a:extLst>
          </p:cNvPr>
          <p:cNvSpPr/>
          <p:nvPr/>
        </p:nvSpPr>
        <p:spPr bwMode="white">
          <a:xfrm>
            <a:off x="7454406" y="2684736"/>
            <a:ext cx="380856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BF2361-3350-B076-ED9D-E03D3F097D6F}"/>
              </a:ext>
            </a:extLst>
          </p:cNvPr>
          <p:cNvSpPr/>
          <p:nvPr/>
        </p:nvSpPr>
        <p:spPr bwMode="white">
          <a:xfrm>
            <a:off x="8368462" y="2684736"/>
            <a:ext cx="399898" cy="24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E195F9-3AEE-937E-BA9E-5983F77762C8}"/>
              </a:ext>
            </a:extLst>
          </p:cNvPr>
          <p:cNvSpPr/>
          <p:nvPr/>
        </p:nvSpPr>
        <p:spPr bwMode="white">
          <a:xfrm>
            <a:off x="6921206" y="2706433"/>
            <a:ext cx="361815" cy="14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53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24DC2-F037-655A-6E9C-74D1B4680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2279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31CAE-49BA-FA05-1331-1891AD1B2F33}"/>
              </a:ext>
            </a:extLst>
          </p:cNvPr>
          <p:cNvSpPr/>
          <p:nvPr/>
        </p:nvSpPr>
        <p:spPr bwMode="white">
          <a:xfrm>
            <a:off x="6420736" y="3779613"/>
            <a:ext cx="399899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268EB-491B-A0AD-C582-59B2F73A4F5E}"/>
              </a:ext>
            </a:extLst>
          </p:cNvPr>
          <p:cNvSpPr/>
          <p:nvPr/>
        </p:nvSpPr>
        <p:spPr bwMode="white">
          <a:xfrm>
            <a:off x="7001542" y="3874834"/>
            <a:ext cx="333249" cy="3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7C8CB7-CBFF-66F0-27FA-D8E6FE7D6586}"/>
              </a:ext>
            </a:extLst>
          </p:cNvPr>
          <p:cNvSpPr/>
          <p:nvPr/>
        </p:nvSpPr>
        <p:spPr bwMode="white">
          <a:xfrm>
            <a:off x="7506177" y="3779613"/>
            <a:ext cx="399899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A36AA2-D0B3-2AB9-77A0-BCF7855B13F7}"/>
              </a:ext>
            </a:extLst>
          </p:cNvPr>
          <p:cNvSpPr/>
          <p:nvPr/>
        </p:nvSpPr>
        <p:spPr bwMode="white">
          <a:xfrm>
            <a:off x="8429753" y="3779613"/>
            <a:ext cx="399899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1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DDDA7-A9A7-4081-2C66-8681348791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0220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9244E-F16D-91F3-97C4-269EFE370F94}"/>
              </a:ext>
            </a:extLst>
          </p:cNvPr>
          <p:cNvSpPr/>
          <p:nvPr/>
        </p:nvSpPr>
        <p:spPr bwMode="white">
          <a:xfrm>
            <a:off x="2250358" y="2142572"/>
            <a:ext cx="4427455" cy="34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4F690-A792-1B0B-5B96-55D31F1FE7F2}"/>
              </a:ext>
            </a:extLst>
          </p:cNvPr>
          <p:cNvSpPr/>
          <p:nvPr/>
        </p:nvSpPr>
        <p:spPr bwMode="white">
          <a:xfrm>
            <a:off x="2193229" y="2705028"/>
            <a:ext cx="2323224" cy="32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882CF-DE73-5989-DC08-004469E4E402}"/>
              </a:ext>
            </a:extLst>
          </p:cNvPr>
          <p:cNvSpPr/>
          <p:nvPr/>
        </p:nvSpPr>
        <p:spPr bwMode="white">
          <a:xfrm>
            <a:off x="2212272" y="3267485"/>
            <a:ext cx="3399143" cy="33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E58902-D0E8-3730-61BA-794AE37CF2C7}"/>
              </a:ext>
            </a:extLst>
          </p:cNvPr>
          <p:cNvSpPr/>
          <p:nvPr/>
        </p:nvSpPr>
        <p:spPr bwMode="white">
          <a:xfrm>
            <a:off x="2193229" y="3820408"/>
            <a:ext cx="2323224" cy="32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8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BBE19-1E88-46B5-FF43-412398B868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22414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CDD55-A941-3F26-83FD-6FDDDC06DFB2}"/>
              </a:ext>
            </a:extLst>
          </p:cNvPr>
          <p:cNvSpPr/>
          <p:nvPr/>
        </p:nvSpPr>
        <p:spPr bwMode="white">
          <a:xfrm>
            <a:off x="7510340" y="2132425"/>
            <a:ext cx="390377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DE0F97-49E2-27D1-73A5-80F9EAEB98DB}"/>
              </a:ext>
            </a:extLst>
          </p:cNvPr>
          <p:cNvSpPr/>
          <p:nvPr/>
        </p:nvSpPr>
        <p:spPr bwMode="white">
          <a:xfrm>
            <a:off x="2197393" y="2676093"/>
            <a:ext cx="409420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BF5E6-FD5C-6582-407D-2C460149FDC0}"/>
              </a:ext>
            </a:extLst>
          </p:cNvPr>
          <p:cNvSpPr/>
          <p:nvPr/>
        </p:nvSpPr>
        <p:spPr bwMode="white">
          <a:xfrm>
            <a:off x="2997191" y="3210223"/>
            <a:ext cx="22851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CE4D3-326B-9781-891A-291DA45006F7}"/>
              </a:ext>
            </a:extLst>
          </p:cNvPr>
          <p:cNvSpPr/>
          <p:nvPr/>
        </p:nvSpPr>
        <p:spPr bwMode="white">
          <a:xfrm>
            <a:off x="5301373" y="3210223"/>
            <a:ext cx="22851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EB9B1C-FF89-E636-4532-595414BAB8D9}"/>
              </a:ext>
            </a:extLst>
          </p:cNvPr>
          <p:cNvSpPr/>
          <p:nvPr/>
        </p:nvSpPr>
        <p:spPr bwMode="white">
          <a:xfrm>
            <a:off x="9833564" y="3210223"/>
            <a:ext cx="399899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A309A2-8B4E-23C7-3D53-3FDDE37D9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59592"/>
            <a:ext cx="11340000" cy="215741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5656AB-683E-C9A2-1746-DAF5CDC079F2}"/>
              </a:ext>
            </a:extLst>
          </p:cNvPr>
          <p:cNvSpPr/>
          <p:nvPr/>
        </p:nvSpPr>
        <p:spPr bwMode="white">
          <a:xfrm>
            <a:off x="9590787" y="3931421"/>
            <a:ext cx="399899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057514-BAF8-3636-EAF3-1051B2F9BA50}"/>
              </a:ext>
            </a:extLst>
          </p:cNvPr>
          <p:cNvSpPr/>
          <p:nvPr/>
        </p:nvSpPr>
        <p:spPr bwMode="white">
          <a:xfrm>
            <a:off x="1878444" y="4456457"/>
            <a:ext cx="1075919" cy="2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9ECD14-DB96-4AB8-F0D5-E8C56FEE08E7}"/>
              </a:ext>
            </a:extLst>
          </p:cNvPr>
          <p:cNvSpPr/>
          <p:nvPr/>
        </p:nvSpPr>
        <p:spPr bwMode="white">
          <a:xfrm>
            <a:off x="3716076" y="5000585"/>
            <a:ext cx="361813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0F1CFF-5C93-EEA4-279F-1980E3E1DE2D}"/>
              </a:ext>
            </a:extLst>
          </p:cNvPr>
          <p:cNvSpPr/>
          <p:nvPr/>
        </p:nvSpPr>
        <p:spPr bwMode="white">
          <a:xfrm>
            <a:off x="5906001" y="5000585"/>
            <a:ext cx="380856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8D55F2-9176-1029-2EC8-EAB8F85D899A}"/>
              </a:ext>
            </a:extLst>
          </p:cNvPr>
          <p:cNvSpPr/>
          <p:nvPr/>
        </p:nvSpPr>
        <p:spPr bwMode="white">
          <a:xfrm>
            <a:off x="10447714" y="5000585"/>
            <a:ext cx="390377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9F6A3A-4D7F-3E7C-8D26-2B7C340D0A75}"/>
              </a:ext>
            </a:extLst>
          </p:cNvPr>
          <p:cNvSpPr/>
          <p:nvPr/>
        </p:nvSpPr>
        <p:spPr bwMode="white">
          <a:xfrm>
            <a:off x="6724842" y="5535166"/>
            <a:ext cx="228513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753796-7547-B893-D4A3-B22E4ECEBE83}"/>
              </a:ext>
            </a:extLst>
          </p:cNvPr>
          <p:cNvSpPr/>
          <p:nvPr/>
        </p:nvSpPr>
        <p:spPr bwMode="white">
          <a:xfrm>
            <a:off x="9209930" y="5535166"/>
            <a:ext cx="228514" cy="2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CFAA3-0D2B-4245-0472-E9553FAAE5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981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EC575-7459-E24C-208D-66DCE60BDB51}"/>
              </a:ext>
            </a:extLst>
          </p:cNvPr>
          <p:cNvSpPr/>
          <p:nvPr/>
        </p:nvSpPr>
        <p:spPr bwMode="white">
          <a:xfrm>
            <a:off x="4796327" y="2007520"/>
            <a:ext cx="390377" cy="34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EB1DE7-A68B-A2D7-E67E-F3955AF34628}"/>
              </a:ext>
            </a:extLst>
          </p:cNvPr>
          <p:cNvSpPr/>
          <p:nvPr/>
        </p:nvSpPr>
        <p:spPr bwMode="white">
          <a:xfrm>
            <a:off x="8785798" y="3188626"/>
            <a:ext cx="390377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DCD576-8128-786A-F5DB-A17E1825D43A}"/>
              </a:ext>
            </a:extLst>
          </p:cNvPr>
          <p:cNvSpPr/>
          <p:nvPr/>
        </p:nvSpPr>
        <p:spPr bwMode="white">
          <a:xfrm>
            <a:off x="9671289" y="4360206"/>
            <a:ext cx="399899" cy="342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32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BD8BE-FCD7-10F8-813C-C340985A22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732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27C95-436B-302A-724C-AC9F07A0ADA4}"/>
              </a:ext>
            </a:extLst>
          </p:cNvPr>
          <p:cNvSpPr/>
          <p:nvPr/>
        </p:nvSpPr>
        <p:spPr bwMode="white">
          <a:xfrm>
            <a:off x="2749224" y="2683255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598046-4A8C-0676-F088-8AF9765B9640}"/>
              </a:ext>
            </a:extLst>
          </p:cNvPr>
          <p:cNvSpPr/>
          <p:nvPr/>
        </p:nvSpPr>
        <p:spPr bwMode="white">
          <a:xfrm>
            <a:off x="5415219" y="2683255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836DFF-962D-D9C0-4C15-9BA01353B750}"/>
              </a:ext>
            </a:extLst>
          </p:cNvPr>
          <p:cNvSpPr/>
          <p:nvPr/>
        </p:nvSpPr>
        <p:spPr bwMode="white">
          <a:xfrm>
            <a:off x="8081214" y="2683255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B9D6FF-F591-50E8-FFA4-8196E75B132C}"/>
              </a:ext>
            </a:extLst>
          </p:cNvPr>
          <p:cNvSpPr/>
          <p:nvPr/>
        </p:nvSpPr>
        <p:spPr bwMode="white">
          <a:xfrm>
            <a:off x="10918594" y="2683255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E655B7-C71B-2FE3-190D-AD0D12192F36}"/>
              </a:ext>
            </a:extLst>
          </p:cNvPr>
          <p:cNvSpPr/>
          <p:nvPr/>
        </p:nvSpPr>
        <p:spPr bwMode="white">
          <a:xfrm>
            <a:off x="2577838" y="3227746"/>
            <a:ext cx="399899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FDC785-2301-739F-C0A7-691A3F476C4B}"/>
              </a:ext>
            </a:extLst>
          </p:cNvPr>
          <p:cNvSpPr/>
          <p:nvPr/>
        </p:nvSpPr>
        <p:spPr bwMode="white">
          <a:xfrm>
            <a:off x="5415219" y="3227746"/>
            <a:ext cx="399899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BB8C81-C0A6-85DE-2D3E-D4D74B30D159}"/>
              </a:ext>
            </a:extLst>
          </p:cNvPr>
          <p:cNvSpPr/>
          <p:nvPr/>
        </p:nvSpPr>
        <p:spPr bwMode="white">
          <a:xfrm>
            <a:off x="8252599" y="3218193"/>
            <a:ext cx="409420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BA6879-4325-92A5-C60F-8AFCE0515A56}"/>
              </a:ext>
            </a:extLst>
          </p:cNvPr>
          <p:cNvSpPr/>
          <p:nvPr/>
        </p:nvSpPr>
        <p:spPr bwMode="white">
          <a:xfrm>
            <a:off x="10737687" y="3227746"/>
            <a:ext cx="390377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C0CBD8-DCFB-1466-5B97-E28959004634}"/>
              </a:ext>
            </a:extLst>
          </p:cNvPr>
          <p:cNvSpPr/>
          <p:nvPr/>
        </p:nvSpPr>
        <p:spPr bwMode="white">
          <a:xfrm>
            <a:off x="2568317" y="3762684"/>
            <a:ext cx="409420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56BA67-7E94-AAF5-7881-B4CCF713CC99}"/>
              </a:ext>
            </a:extLst>
          </p:cNvPr>
          <p:cNvSpPr/>
          <p:nvPr/>
        </p:nvSpPr>
        <p:spPr bwMode="white">
          <a:xfrm>
            <a:off x="5415219" y="3762684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20A83D-109B-7B59-E77D-10F25A243F69}"/>
              </a:ext>
            </a:extLst>
          </p:cNvPr>
          <p:cNvSpPr/>
          <p:nvPr/>
        </p:nvSpPr>
        <p:spPr bwMode="white">
          <a:xfrm>
            <a:off x="8081214" y="3762684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1458C7-743C-357A-76DC-1BD869F9B195}"/>
              </a:ext>
            </a:extLst>
          </p:cNvPr>
          <p:cNvSpPr/>
          <p:nvPr/>
        </p:nvSpPr>
        <p:spPr bwMode="white">
          <a:xfrm>
            <a:off x="10737687" y="3762684"/>
            <a:ext cx="399899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87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3BD37-0AFD-92FC-E680-3973BFB59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897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0F4EC2-1B9C-0FDC-B926-6FB10000A937}"/>
              </a:ext>
            </a:extLst>
          </p:cNvPr>
          <p:cNvSpPr/>
          <p:nvPr/>
        </p:nvSpPr>
        <p:spPr bwMode="white">
          <a:xfrm>
            <a:off x="1816125" y="2223149"/>
            <a:ext cx="380856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94C622-9C58-619D-1AB2-19F1AA74DD96}"/>
              </a:ext>
            </a:extLst>
          </p:cNvPr>
          <p:cNvSpPr/>
          <p:nvPr/>
        </p:nvSpPr>
        <p:spPr bwMode="white">
          <a:xfrm>
            <a:off x="5081969" y="2223149"/>
            <a:ext cx="371335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1F9814-E707-93B3-E206-2637C3AFCE7D}"/>
              </a:ext>
            </a:extLst>
          </p:cNvPr>
          <p:cNvSpPr/>
          <p:nvPr/>
        </p:nvSpPr>
        <p:spPr bwMode="white">
          <a:xfrm>
            <a:off x="9052397" y="2223149"/>
            <a:ext cx="371335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68B9D8-C372-E85C-05E3-373794067CB8}"/>
              </a:ext>
            </a:extLst>
          </p:cNvPr>
          <p:cNvSpPr/>
          <p:nvPr/>
        </p:nvSpPr>
        <p:spPr bwMode="white">
          <a:xfrm>
            <a:off x="1825647" y="2852380"/>
            <a:ext cx="371335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31B09A-0E2C-035B-177A-364E931CB04E}"/>
              </a:ext>
            </a:extLst>
          </p:cNvPr>
          <p:cNvSpPr/>
          <p:nvPr/>
        </p:nvSpPr>
        <p:spPr bwMode="white">
          <a:xfrm>
            <a:off x="4901062" y="2852380"/>
            <a:ext cx="371335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772981-6B54-62F3-0800-96180076E65C}"/>
              </a:ext>
            </a:extLst>
          </p:cNvPr>
          <p:cNvSpPr/>
          <p:nvPr/>
        </p:nvSpPr>
        <p:spPr bwMode="white">
          <a:xfrm>
            <a:off x="8871491" y="2852380"/>
            <a:ext cx="380856" cy="26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34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D8D41-0F34-B4CA-48B0-CAE9D31A8B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29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9ABFD-11F3-247D-BE80-25A665AB20C4}"/>
              </a:ext>
            </a:extLst>
          </p:cNvPr>
          <p:cNvSpPr/>
          <p:nvPr/>
        </p:nvSpPr>
        <p:spPr bwMode="white">
          <a:xfrm>
            <a:off x="3417328" y="2355792"/>
            <a:ext cx="3998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EBD2B-2898-4D94-04D8-0839FD2415D2}"/>
              </a:ext>
            </a:extLst>
          </p:cNvPr>
          <p:cNvSpPr/>
          <p:nvPr/>
        </p:nvSpPr>
        <p:spPr bwMode="white">
          <a:xfrm>
            <a:off x="5055011" y="2365317"/>
            <a:ext cx="399899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CA1CB-8531-94B5-B803-8355012FBF4E}"/>
              </a:ext>
            </a:extLst>
          </p:cNvPr>
          <p:cNvSpPr/>
          <p:nvPr/>
        </p:nvSpPr>
        <p:spPr bwMode="white">
          <a:xfrm>
            <a:off x="6692693" y="2355792"/>
            <a:ext cx="3998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01F081-6FBE-6B2C-64F0-4058A0884F1A}"/>
              </a:ext>
            </a:extLst>
          </p:cNvPr>
          <p:cNvSpPr/>
          <p:nvPr/>
        </p:nvSpPr>
        <p:spPr bwMode="white">
          <a:xfrm>
            <a:off x="8330376" y="2355792"/>
            <a:ext cx="3998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25CC7B-62FE-19EF-0DCD-35386C3E0476}"/>
              </a:ext>
            </a:extLst>
          </p:cNvPr>
          <p:cNvSpPr/>
          <p:nvPr/>
        </p:nvSpPr>
        <p:spPr bwMode="white">
          <a:xfrm>
            <a:off x="3417328" y="3432164"/>
            <a:ext cx="3998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3A5178-CE5E-18C2-E274-EC519F3848B5}"/>
              </a:ext>
            </a:extLst>
          </p:cNvPr>
          <p:cNvSpPr/>
          <p:nvPr/>
        </p:nvSpPr>
        <p:spPr bwMode="white">
          <a:xfrm>
            <a:off x="5055011" y="3432164"/>
            <a:ext cx="3998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F91B27-3DF8-DC6E-D634-07A475E35D91}"/>
              </a:ext>
            </a:extLst>
          </p:cNvPr>
          <p:cNvSpPr/>
          <p:nvPr/>
        </p:nvSpPr>
        <p:spPr bwMode="white">
          <a:xfrm>
            <a:off x="6692693" y="3432164"/>
            <a:ext cx="409420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7500C2-AAFC-C5EF-7A9D-CEF6D3E91693}"/>
              </a:ext>
            </a:extLst>
          </p:cNvPr>
          <p:cNvSpPr/>
          <p:nvPr/>
        </p:nvSpPr>
        <p:spPr bwMode="white">
          <a:xfrm>
            <a:off x="8330376" y="3432164"/>
            <a:ext cx="399899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68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2A8B99-65B0-B415-3C55-FF1D34F4F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3255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6B31F-727A-260F-829C-12242C7DD577}"/>
              </a:ext>
            </a:extLst>
          </p:cNvPr>
          <p:cNvSpPr/>
          <p:nvPr/>
        </p:nvSpPr>
        <p:spPr bwMode="white">
          <a:xfrm>
            <a:off x="1444790" y="4233315"/>
            <a:ext cx="390377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04309-B99A-A0A1-FBDE-5929032C3B98}"/>
              </a:ext>
            </a:extLst>
          </p:cNvPr>
          <p:cNvSpPr/>
          <p:nvPr/>
        </p:nvSpPr>
        <p:spPr bwMode="white">
          <a:xfrm>
            <a:off x="1997032" y="4204729"/>
            <a:ext cx="342770" cy="27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A54595-AFBB-3272-628E-5ADC0B8D73D4}"/>
              </a:ext>
            </a:extLst>
          </p:cNvPr>
          <p:cNvSpPr/>
          <p:nvPr/>
        </p:nvSpPr>
        <p:spPr bwMode="white">
          <a:xfrm>
            <a:off x="2587360" y="4233315"/>
            <a:ext cx="218992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7EC71C-69AE-7EAB-80C2-954294A5BB8D}"/>
              </a:ext>
            </a:extLst>
          </p:cNvPr>
          <p:cNvSpPr/>
          <p:nvPr/>
        </p:nvSpPr>
        <p:spPr bwMode="white">
          <a:xfrm>
            <a:off x="3425244" y="4233315"/>
            <a:ext cx="399899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0E99E2-E7CC-B645-A7BE-D6B04DD69ECA}"/>
              </a:ext>
            </a:extLst>
          </p:cNvPr>
          <p:cNvSpPr/>
          <p:nvPr/>
        </p:nvSpPr>
        <p:spPr bwMode="white">
          <a:xfrm>
            <a:off x="6586352" y="4233315"/>
            <a:ext cx="409420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DDB451-A62F-8E1C-82CF-F7DFED0DE231}"/>
              </a:ext>
            </a:extLst>
          </p:cNvPr>
          <p:cNvSpPr/>
          <p:nvPr/>
        </p:nvSpPr>
        <p:spPr bwMode="white">
          <a:xfrm>
            <a:off x="7728921" y="4233315"/>
            <a:ext cx="228513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023140-5190-EF84-CC9A-55EA6A663FFE}"/>
              </a:ext>
            </a:extLst>
          </p:cNvPr>
          <p:cNvSpPr/>
          <p:nvPr/>
        </p:nvSpPr>
        <p:spPr bwMode="white">
          <a:xfrm>
            <a:off x="8576327" y="4233315"/>
            <a:ext cx="399899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18E92C-6CAA-6832-635C-FD792F75C1B5}"/>
              </a:ext>
            </a:extLst>
          </p:cNvPr>
          <p:cNvSpPr/>
          <p:nvPr/>
        </p:nvSpPr>
        <p:spPr bwMode="white">
          <a:xfrm>
            <a:off x="7188486" y="4270761"/>
            <a:ext cx="369050" cy="20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1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CFED1-9A2E-48CB-31CC-F7047D7B20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4880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E2140-D20A-85D9-22B1-0434E553497A}"/>
              </a:ext>
            </a:extLst>
          </p:cNvPr>
          <p:cNvSpPr/>
          <p:nvPr/>
        </p:nvSpPr>
        <p:spPr bwMode="white">
          <a:xfrm>
            <a:off x="4929627" y="3405145"/>
            <a:ext cx="409420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498C07-3430-C771-8F3B-40E89E14A6AB}"/>
              </a:ext>
            </a:extLst>
          </p:cNvPr>
          <p:cNvSpPr/>
          <p:nvPr/>
        </p:nvSpPr>
        <p:spPr bwMode="white">
          <a:xfrm>
            <a:off x="6024589" y="3405145"/>
            <a:ext cx="399899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1622A-6C7F-C9D8-139C-784FA77DA806}"/>
              </a:ext>
            </a:extLst>
          </p:cNvPr>
          <p:cNvSpPr/>
          <p:nvPr/>
        </p:nvSpPr>
        <p:spPr bwMode="white">
          <a:xfrm>
            <a:off x="6948166" y="3414678"/>
            <a:ext cx="409420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047A543-E89F-E977-3EEA-24EC6C56FB7F}"/>
              </a:ext>
            </a:extLst>
          </p:cNvPr>
          <p:cNvSpPr/>
          <p:nvPr/>
        </p:nvSpPr>
        <p:spPr bwMode="white">
          <a:xfrm>
            <a:off x="5503099" y="3397308"/>
            <a:ext cx="359626" cy="319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7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F42A7-11A5-CAB7-4FC4-1A7AF36AA8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577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7BF5F-120A-B94C-8245-F3DC6DC91D06}"/>
              </a:ext>
            </a:extLst>
          </p:cNvPr>
          <p:cNvSpPr/>
          <p:nvPr/>
        </p:nvSpPr>
        <p:spPr bwMode="white">
          <a:xfrm>
            <a:off x="4855061" y="2954924"/>
            <a:ext cx="399899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E04AE-42F1-0F17-871B-1CEDD0568B68}"/>
              </a:ext>
            </a:extLst>
          </p:cNvPr>
          <p:cNvSpPr/>
          <p:nvPr/>
        </p:nvSpPr>
        <p:spPr bwMode="white">
          <a:xfrm>
            <a:off x="6026195" y="2954924"/>
            <a:ext cx="218992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24D86B-48F1-3791-57FE-D67E965245B7}"/>
              </a:ext>
            </a:extLst>
          </p:cNvPr>
          <p:cNvSpPr/>
          <p:nvPr/>
        </p:nvSpPr>
        <p:spPr bwMode="white">
          <a:xfrm>
            <a:off x="6883122" y="2954924"/>
            <a:ext cx="380856" cy="24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CBFDAD-B50F-600F-C222-719EA7945C04}"/>
              </a:ext>
            </a:extLst>
          </p:cNvPr>
          <p:cNvSpPr/>
          <p:nvPr/>
        </p:nvSpPr>
        <p:spPr bwMode="white">
          <a:xfrm>
            <a:off x="5435867" y="2964908"/>
            <a:ext cx="300093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16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