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06DE34D-0E66-796F-EC17-8E6620B01D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7840" y="2555508"/>
            <a:ext cx="8976320" cy="174698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F1F777-E89C-77A9-5A77-3FDCC7F8E4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340768"/>
            <a:ext cx="11340000" cy="29325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925CF9-B288-8B0A-2AD1-DE5B98865B99}"/>
              </a:ext>
            </a:extLst>
          </p:cNvPr>
          <p:cNvSpPr/>
          <p:nvPr/>
        </p:nvSpPr>
        <p:spPr bwMode="white">
          <a:xfrm>
            <a:off x="3572639" y="2210031"/>
            <a:ext cx="371335" cy="23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E58864-C045-70BF-834F-AC73D0686C46}"/>
              </a:ext>
            </a:extLst>
          </p:cNvPr>
          <p:cNvSpPr/>
          <p:nvPr/>
        </p:nvSpPr>
        <p:spPr bwMode="white">
          <a:xfrm>
            <a:off x="7105082" y="2210031"/>
            <a:ext cx="399899" cy="23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B4CC29-826A-2476-9C62-61AC12330AA3}"/>
              </a:ext>
            </a:extLst>
          </p:cNvPr>
          <p:cNvSpPr/>
          <p:nvPr/>
        </p:nvSpPr>
        <p:spPr bwMode="white">
          <a:xfrm>
            <a:off x="10656569" y="2210031"/>
            <a:ext cx="380856" cy="23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D1B3F1B-1385-6E91-9439-ADB31E4DA2DF}"/>
              </a:ext>
            </a:extLst>
          </p:cNvPr>
          <p:cNvSpPr/>
          <p:nvPr/>
        </p:nvSpPr>
        <p:spPr bwMode="white">
          <a:xfrm>
            <a:off x="1430322" y="3031534"/>
            <a:ext cx="390377" cy="23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F320C7-0CD3-1870-41DE-FC0B5F76699F}"/>
              </a:ext>
            </a:extLst>
          </p:cNvPr>
          <p:cNvSpPr/>
          <p:nvPr/>
        </p:nvSpPr>
        <p:spPr bwMode="white">
          <a:xfrm>
            <a:off x="2382463" y="3041086"/>
            <a:ext cx="209471" cy="229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140326F-BCDA-8784-AEFB-D502F27AB5A9}"/>
              </a:ext>
            </a:extLst>
          </p:cNvPr>
          <p:cNvSpPr/>
          <p:nvPr/>
        </p:nvSpPr>
        <p:spPr bwMode="white">
          <a:xfrm>
            <a:off x="4972286" y="3031534"/>
            <a:ext cx="390377" cy="23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5EE5E2F-9E15-B587-CAC1-BC96FC08A881}"/>
              </a:ext>
            </a:extLst>
          </p:cNvPr>
          <p:cNvSpPr/>
          <p:nvPr/>
        </p:nvSpPr>
        <p:spPr bwMode="white">
          <a:xfrm>
            <a:off x="5924428" y="3031534"/>
            <a:ext cx="209471" cy="23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FE915CB-D39B-5262-DC23-0007F0AD0FD8}"/>
              </a:ext>
            </a:extLst>
          </p:cNvPr>
          <p:cNvSpPr/>
          <p:nvPr/>
        </p:nvSpPr>
        <p:spPr bwMode="white">
          <a:xfrm>
            <a:off x="8514251" y="3031534"/>
            <a:ext cx="399899" cy="23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746E231-DDF4-B526-B2BF-83BA62671918}"/>
              </a:ext>
            </a:extLst>
          </p:cNvPr>
          <p:cNvSpPr/>
          <p:nvPr/>
        </p:nvSpPr>
        <p:spPr bwMode="white">
          <a:xfrm>
            <a:off x="9466392" y="3031534"/>
            <a:ext cx="209471" cy="23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4660945-2905-A4F9-2C29-94562C2025FC}"/>
              </a:ext>
            </a:extLst>
          </p:cNvPr>
          <p:cNvSpPr/>
          <p:nvPr/>
        </p:nvSpPr>
        <p:spPr bwMode="white">
          <a:xfrm>
            <a:off x="2668105" y="3776617"/>
            <a:ext cx="190428" cy="23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0A716C1-9956-39E1-47EE-4D1635A6FA1A}"/>
              </a:ext>
            </a:extLst>
          </p:cNvPr>
          <p:cNvSpPr/>
          <p:nvPr/>
        </p:nvSpPr>
        <p:spPr bwMode="white">
          <a:xfrm>
            <a:off x="6191027" y="3776617"/>
            <a:ext cx="218992" cy="23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4B70BA2-6DEB-FF5E-01FC-05028B006E74}"/>
              </a:ext>
            </a:extLst>
          </p:cNvPr>
          <p:cNvSpPr/>
          <p:nvPr/>
        </p:nvSpPr>
        <p:spPr bwMode="white">
          <a:xfrm>
            <a:off x="9732992" y="3776617"/>
            <a:ext cx="218992" cy="23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E09845-1BDE-9C7D-6B80-B25BCDD323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23091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EC276D-3318-B0FD-CB0C-54527EE4CD62}"/>
              </a:ext>
            </a:extLst>
          </p:cNvPr>
          <p:cNvSpPr/>
          <p:nvPr/>
        </p:nvSpPr>
        <p:spPr bwMode="white">
          <a:xfrm>
            <a:off x="2216025" y="2257697"/>
            <a:ext cx="409420" cy="24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811B27-A405-FB56-7FF9-8C7D3531CA98}"/>
              </a:ext>
            </a:extLst>
          </p:cNvPr>
          <p:cNvSpPr/>
          <p:nvPr/>
        </p:nvSpPr>
        <p:spPr bwMode="white">
          <a:xfrm>
            <a:off x="4882020" y="2257697"/>
            <a:ext cx="399899" cy="24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73AB62-CE40-E907-38CB-5178B48384AC}"/>
              </a:ext>
            </a:extLst>
          </p:cNvPr>
          <p:cNvSpPr/>
          <p:nvPr/>
        </p:nvSpPr>
        <p:spPr bwMode="white">
          <a:xfrm>
            <a:off x="7548015" y="2257697"/>
            <a:ext cx="399898" cy="238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DE9AB9C-F123-87E1-035E-BB47215511A6}"/>
              </a:ext>
            </a:extLst>
          </p:cNvPr>
          <p:cNvSpPr/>
          <p:nvPr/>
        </p:nvSpPr>
        <p:spPr bwMode="white">
          <a:xfrm>
            <a:off x="10204488" y="2257697"/>
            <a:ext cx="409420" cy="24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0EC31D8-15FC-96A0-AF6A-E787A2FE129C}"/>
              </a:ext>
            </a:extLst>
          </p:cNvPr>
          <p:cNvSpPr/>
          <p:nvPr/>
        </p:nvSpPr>
        <p:spPr bwMode="white">
          <a:xfrm>
            <a:off x="2225546" y="2830225"/>
            <a:ext cx="371335" cy="238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30ABBA0-8A73-B8AD-2F14-B1273795C54C}"/>
              </a:ext>
            </a:extLst>
          </p:cNvPr>
          <p:cNvSpPr/>
          <p:nvPr/>
        </p:nvSpPr>
        <p:spPr bwMode="white">
          <a:xfrm>
            <a:off x="5072448" y="2830225"/>
            <a:ext cx="390377" cy="24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1439378-2059-A1DF-99D1-55C40E661649}"/>
              </a:ext>
            </a:extLst>
          </p:cNvPr>
          <p:cNvSpPr/>
          <p:nvPr/>
        </p:nvSpPr>
        <p:spPr bwMode="white">
          <a:xfrm>
            <a:off x="7538493" y="2830225"/>
            <a:ext cx="409420" cy="24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4C669AE-D18A-A334-E020-FA808461AAB3}"/>
              </a:ext>
            </a:extLst>
          </p:cNvPr>
          <p:cNvSpPr/>
          <p:nvPr/>
        </p:nvSpPr>
        <p:spPr bwMode="white">
          <a:xfrm>
            <a:off x="10385395" y="2830225"/>
            <a:ext cx="228513" cy="24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8ED3AAB-8FCE-EDAF-4DA4-D2C69136AB77}"/>
              </a:ext>
            </a:extLst>
          </p:cNvPr>
          <p:cNvSpPr/>
          <p:nvPr/>
        </p:nvSpPr>
        <p:spPr bwMode="white">
          <a:xfrm>
            <a:off x="2216025" y="3402753"/>
            <a:ext cx="399899" cy="24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3BFFA26-830B-2BB6-BE0E-CE6EF9ECED56}"/>
              </a:ext>
            </a:extLst>
          </p:cNvPr>
          <p:cNvSpPr/>
          <p:nvPr/>
        </p:nvSpPr>
        <p:spPr bwMode="white">
          <a:xfrm>
            <a:off x="4882020" y="3402753"/>
            <a:ext cx="399899" cy="24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F0FE2A5-F971-EDE9-F713-1B69DE8F58DC}"/>
              </a:ext>
            </a:extLst>
          </p:cNvPr>
          <p:cNvSpPr/>
          <p:nvPr/>
        </p:nvSpPr>
        <p:spPr bwMode="white">
          <a:xfrm>
            <a:off x="7728921" y="3402753"/>
            <a:ext cx="390377" cy="24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2765B9D-D83D-F73C-43FC-03813D512273}"/>
              </a:ext>
            </a:extLst>
          </p:cNvPr>
          <p:cNvSpPr/>
          <p:nvPr/>
        </p:nvSpPr>
        <p:spPr bwMode="white">
          <a:xfrm>
            <a:off x="10204488" y="3402753"/>
            <a:ext cx="380856" cy="238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4199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0D0957-41E9-9CB9-3A98-B6BF80385D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23932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D7DB49-76D9-B778-3BCF-D5A4613AD28F}"/>
              </a:ext>
            </a:extLst>
          </p:cNvPr>
          <p:cNvSpPr/>
          <p:nvPr/>
        </p:nvSpPr>
        <p:spPr bwMode="white">
          <a:xfrm>
            <a:off x="2216025" y="2204158"/>
            <a:ext cx="409420" cy="257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1A63BC-59E1-E7C0-48B5-3E2C7E6D9172}"/>
              </a:ext>
            </a:extLst>
          </p:cNvPr>
          <p:cNvSpPr/>
          <p:nvPr/>
        </p:nvSpPr>
        <p:spPr bwMode="white">
          <a:xfrm>
            <a:off x="5948418" y="2204158"/>
            <a:ext cx="399899" cy="257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284EC1-4A56-832F-8AF2-B41437FD5693}"/>
              </a:ext>
            </a:extLst>
          </p:cNvPr>
          <p:cNvSpPr/>
          <p:nvPr/>
        </p:nvSpPr>
        <p:spPr bwMode="white">
          <a:xfrm>
            <a:off x="9671289" y="2213693"/>
            <a:ext cx="409420" cy="238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5E7C5CE-C67C-EFBF-F702-4D7F8DCE9CAA}"/>
              </a:ext>
            </a:extLst>
          </p:cNvPr>
          <p:cNvSpPr/>
          <p:nvPr/>
        </p:nvSpPr>
        <p:spPr bwMode="white">
          <a:xfrm>
            <a:off x="1330534" y="2776242"/>
            <a:ext cx="1647204" cy="257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982A5E7-DD16-F51C-B135-227DD83B00CE}"/>
              </a:ext>
            </a:extLst>
          </p:cNvPr>
          <p:cNvSpPr/>
          <p:nvPr/>
        </p:nvSpPr>
        <p:spPr bwMode="white">
          <a:xfrm>
            <a:off x="5062926" y="2776242"/>
            <a:ext cx="1647204" cy="257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D510717-3A74-67BE-5EAA-16C0D9063851}"/>
              </a:ext>
            </a:extLst>
          </p:cNvPr>
          <p:cNvSpPr/>
          <p:nvPr/>
        </p:nvSpPr>
        <p:spPr bwMode="white">
          <a:xfrm>
            <a:off x="8785798" y="2776242"/>
            <a:ext cx="1647204" cy="257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8D76653-AF39-25A4-F487-1EA0333D6D97}"/>
              </a:ext>
            </a:extLst>
          </p:cNvPr>
          <p:cNvSpPr/>
          <p:nvPr/>
        </p:nvSpPr>
        <p:spPr bwMode="white">
          <a:xfrm>
            <a:off x="1330534" y="3348326"/>
            <a:ext cx="1647204" cy="257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AD2B2FB-A176-8339-7BAD-E5048A5C9975}"/>
              </a:ext>
            </a:extLst>
          </p:cNvPr>
          <p:cNvSpPr/>
          <p:nvPr/>
        </p:nvSpPr>
        <p:spPr bwMode="white">
          <a:xfrm>
            <a:off x="5062926" y="3348326"/>
            <a:ext cx="1637682" cy="257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090B8D7-9848-1295-60A5-A6FC70F863E6}"/>
              </a:ext>
            </a:extLst>
          </p:cNvPr>
          <p:cNvSpPr/>
          <p:nvPr/>
        </p:nvSpPr>
        <p:spPr bwMode="white">
          <a:xfrm>
            <a:off x="8785798" y="3348326"/>
            <a:ext cx="1647204" cy="257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421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56FA44-7296-A12E-FECC-493FEA96BA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28973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42849D-AACE-ECD1-0776-08C32F6F6EEF}"/>
              </a:ext>
            </a:extLst>
          </p:cNvPr>
          <p:cNvSpPr/>
          <p:nvPr/>
        </p:nvSpPr>
        <p:spPr bwMode="white">
          <a:xfrm>
            <a:off x="4758241" y="3814516"/>
            <a:ext cx="399899" cy="247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31E13B-F16E-CE8B-79EE-AA1D0DACC474}"/>
              </a:ext>
            </a:extLst>
          </p:cNvPr>
          <p:cNvSpPr/>
          <p:nvPr/>
        </p:nvSpPr>
        <p:spPr bwMode="white">
          <a:xfrm>
            <a:off x="5929375" y="3814516"/>
            <a:ext cx="228513" cy="238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F95F1A-CC83-313D-9E38-38423B541D3A}"/>
              </a:ext>
            </a:extLst>
          </p:cNvPr>
          <p:cNvSpPr/>
          <p:nvPr/>
        </p:nvSpPr>
        <p:spPr bwMode="white">
          <a:xfrm>
            <a:off x="6776780" y="3814516"/>
            <a:ext cx="380856" cy="238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D22FDE1-9B76-6482-8368-7109344AF1E5}"/>
              </a:ext>
            </a:extLst>
          </p:cNvPr>
          <p:cNvSpPr/>
          <p:nvPr/>
        </p:nvSpPr>
        <p:spPr bwMode="white">
          <a:xfrm>
            <a:off x="5354291" y="3814516"/>
            <a:ext cx="309661" cy="247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778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7F8243-EE9B-8BBA-0BD0-29D2570B19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43527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A2BA51-997C-0C46-996B-930539A9DB02}"/>
              </a:ext>
            </a:extLst>
          </p:cNvPr>
          <p:cNvSpPr/>
          <p:nvPr/>
        </p:nvSpPr>
        <p:spPr bwMode="white">
          <a:xfrm>
            <a:off x="1444790" y="5313708"/>
            <a:ext cx="399899" cy="24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FF8030-28E2-44ED-98BB-749BE1750DAA}"/>
              </a:ext>
            </a:extLst>
          </p:cNvPr>
          <p:cNvSpPr/>
          <p:nvPr/>
        </p:nvSpPr>
        <p:spPr bwMode="white">
          <a:xfrm>
            <a:off x="2016075" y="5408955"/>
            <a:ext cx="333249" cy="3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EBA4C5-8884-1843-6F32-529FBE2B5EC7}"/>
              </a:ext>
            </a:extLst>
          </p:cNvPr>
          <p:cNvSpPr/>
          <p:nvPr/>
        </p:nvSpPr>
        <p:spPr bwMode="white">
          <a:xfrm>
            <a:off x="2539753" y="5313708"/>
            <a:ext cx="390377" cy="24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2303CFF-0D8B-2333-116F-63527B55C590}"/>
              </a:ext>
            </a:extLst>
          </p:cNvPr>
          <p:cNvSpPr/>
          <p:nvPr/>
        </p:nvSpPr>
        <p:spPr bwMode="white">
          <a:xfrm>
            <a:off x="3472851" y="5313708"/>
            <a:ext cx="380856" cy="24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2D168A0-8236-54FB-E458-B6D27ECCC4AF}"/>
              </a:ext>
            </a:extLst>
          </p:cNvPr>
          <p:cNvSpPr/>
          <p:nvPr/>
        </p:nvSpPr>
        <p:spPr bwMode="white">
          <a:xfrm>
            <a:off x="6767259" y="5313708"/>
            <a:ext cx="399899" cy="24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3E279AC-AA4B-C50C-ECA3-45146A6AFB36}"/>
              </a:ext>
            </a:extLst>
          </p:cNvPr>
          <p:cNvSpPr/>
          <p:nvPr/>
        </p:nvSpPr>
        <p:spPr bwMode="white">
          <a:xfrm>
            <a:off x="7338544" y="5408955"/>
            <a:ext cx="342769" cy="3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63E1D98-EF56-A5E5-545E-C78A576A525A}"/>
              </a:ext>
            </a:extLst>
          </p:cNvPr>
          <p:cNvSpPr/>
          <p:nvPr/>
        </p:nvSpPr>
        <p:spPr bwMode="white">
          <a:xfrm>
            <a:off x="7938392" y="5323232"/>
            <a:ext cx="228514" cy="23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85AC9EC-515A-293E-F023-5BB0F204A8F1}"/>
              </a:ext>
            </a:extLst>
          </p:cNvPr>
          <p:cNvSpPr/>
          <p:nvPr/>
        </p:nvSpPr>
        <p:spPr bwMode="white">
          <a:xfrm>
            <a:off x="8785798" y="5313708"/>
            <a:ext cx="390377" cy="24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621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65</cp:revision>
  <dcterms:created xsi:type="dcterms:W3CDTF">2015-09-16T06:44:00Z</dcterms:created>
  <dcterms:modified xsi:type="dcterms:W3CDTF">2025-01-23T15:29:06Z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