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20DFBA-9D8A-3B0B-C173-1EFF53588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2884535"/>
            <a:ext cx="10920536" cy="10889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6319D-F945-2719-089D-2F6E1019D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978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00C25-BC5A-254A-26EE-9AB0B1D23702}"/>
              </a:ext>
            </a:extLst>
          </p:cNvPr>
          <p:cNvSpPr/>
          <p:nvPr/>
        </p:nvSpPr>
        <p:spPr bwMode="white">
          <a:xfrm>
            <a:off x="4610473" y="2199492"/>
            <a:ext cx="399899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F2401-1022-7B4F-A874-411C1489588A}"/>
              </a:ext>
            </a:extLst>
          </p:cNvPr>
          <p:cNvSpPr/>
          <p:nvPr/>
        </p:nvSpPr>
        <p:spPr bwMode="white">
          <a:xfrm>
            <a:off x="6210070" y="2199492"/>
            <a:ext cx="399899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52291F-3F33-35A5-882B-241F2C78A811}"/>
              </a:ext>
            </a:extLst>
          </p:cNvPr>
          <p:cNvSpPr/>
          <p:nvPr/>
        </p:nvSpPr>
        <p:spPr bwMode="white">
          <a:xfrm>
            <a:off x="5410271" y="2857848"/>
            <a:ext cx="228513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F2B4ED-4119-4173-43F4-D7DE8849AF98}"/>
              </a:ext>
            </a:extLst>
          </p:cNvPr>
          <p:cNvSpPr/>
          <p:nvPr/>
        </p:nvSpPr>
        <p:spPr bwMode="white">
          <a:xfrm>
            <a:off x="10475662" y="2857848"/>
            <a:ext cx="218992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C35864-3533-68C5-F622-E971B4531450}"/>
              </a:ext>
            </a:extLst>
          </p:cNvPr>
          <p:cNvSpPr/>
          <p:nvPr/>
        </p:nvSpPr>
        <p:spPr bwMode="white">
          <a:xfrm>
            <a:off x="1773092" y="4174559"/>
            <a:ext cx="399899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F6A6FB-15A5-48DB-F089-C4D3B2BE21CC}"/>
              </a:ext>
            </a:extLst>
          </p:cNvPr>
          <p:cNvSpPr/>
          <p:nvPr/>
        </p:nvSpPr>
        <p:spPr bwMode="white">
          <a:xfrm>
            <a:off x="6210070" y="4174559"/>
            <a:ext cx="228513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A6D9B9-E92B-34F7-6C77-12A13A67D4DA}"/>
              </a:ext>
            </a:extLst>
          </p:cNvPr>
          <p:cNvSpPr/>
          <p:nvPr/>
        </p:nvSpPr>
        <p:spPr bwMode="white">
          <a:xfrm>
            <a:off x="9047450" y="4174559"/>
            <a:ext cx="390377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77FAE0-6B5B-F379-B757-CE7439F5667F}"/>
              </a:ext>
            </a:extLst>
          </p:cNvPr>
          <p:cNvSpPr/>
          <p:nvPr/>
        </p:nvSpPr>
        <p:spPr bwMode="white">
          <a:xfrm>
            <a:off x="1773092" y="4832914"/>
            <a:ext cx="409420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1CF8E4-E7B8-4906-97F4-0980776B223B}"/>
              </a:ext>
            </a:extLst>
          </p:cNvPr>
          <p:cNvSpPr/>
          <p:nvPr/>
        </p:nvSpPr>
        <p:spPr bwMode="white">
          <a:xfrm>
            <a:off x="6210070" y="4832914"/>
            <a:ext cx="399899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45AE79-4A63-123C-3F05-BEE2930EBA95}"/>
              </a:ext>
            </a:extLst>
          </p:cNvPr>
          <p:cNvSpPr/>
          <p:nvPr/>
        </p:nvSpPr>
        <p:spPr bwMode="white">
          <a:xfrm>
            <a:off x="9761556" y="4832914"/>
            <a:ext cx="409420" cy="2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86581-21EC-2C7F-4B24-B1740C1147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759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996E0-0A5E-5DA9-C542-D48577112527}"/>
              </a:ext>
            </a:extLst>
          </p:cNvPr>
          <p:cNvSpPr/>
          <p:nvPr/>
        </p:nvSpPr>
        <p:spPr bwMode="white">
          <a:xfrm>
            <a:off x="5906580" y="2743765"/>
            <a:ext cx="380856" cy="2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E802B7-301E-3F4F-1A3F-4341EE171047}"/>
              </a:ext>
            </a:extLst>
          </p:cNvPr>
          <p:cNvSpPr/>
          <p:nvPr/>
        </p:nvSpPr>
        <p:spPr bwMode="white">
          <a:xfrm>
            <a:off x="9458066" y="2734227"/>
            <a:ext cx="380855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32C7ED-66CA-18D9-39CD-FC0C45EBC630}"/>
              </a:ext>
            </a:extLst>
          </p:cNvPr>
          <p:cNvSpPr/>
          <p:nvPr/>
        </p:nvSpPr>
        <p:spPr bwMode="white">
          <a:xfrm>
            <a:off x="2174187" y="3668925"/>
            <a:ext cx="390377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5B9810-083E-9A48-3CE5-89D08F182E28}"/>
              </a:ext>
            </a:extLst>
          </p:cNvPr>
          <p:cNvSpPr/>
          <p:nvPr/>
        </p:nvSpPr>
        <p:spPr bwMode="white">
          <a:xfrm>
            <a:off x="5906580" y="3668925"/>
            <a:ext cx="380856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1E7F46-B9F5-88F1-E003-5A2E4E94DF3C}"/>
              </a:ext>
            </a:extLst>
          </p:cNvPr>
          <p:cNvSpPr/>
          <p:nvPr/>
        </p:nvSpPr>
        <p:spPr bwMode="white">
          <a:xfrm>
            <a:off x="5773280" y="4479633"/>
            <a:ext cx="409420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2489A7-1E5E-6247-1124-834E710799E0}"/>
              </a:ext>
            </a:extLst>
          </p:cNvPr>
          <p:cNvSpPr/>
          <p:nvPr/>
        </p:nvSpPr>
        <p:spPr bwMode="white">
          <a:xfrm>
            <a:off x="7372877" y="5805378"/>
            <a:ext cx="228513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240BE7-149B-9495-5CD9-AE2A3F94A255}"/>
              </a:ext>
            </a:extLst>
          </p:cNvPr>
          <p:cNvSpPr/>
          <p:nvPr/>
        </p:nvSpPr>
        <p:spPr bwMode="white">
          <a:xfrm>
            <a:off x="10038872" y="5805378"/>
            <a:ext cx="399899" cy="247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9226B3-2F49-9FE4-3356-C1A4A205A45A}"/>
              </a:ext>
            </a:extLst>
          </p:cNvPr>
          <p:cNvSpPr/>
          <p:nvPr/>
        </p:nvSpPr>
        <p:spPr bwMode="white">
          <a:xfrm>
            <a:off x="2174186" y="2743765"/>
            <a:ext cx="390377" cy="26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3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2476D-7AAD-8B12-5620-8B02197C26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222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24C89E-1D5A-D1E4-2782-6F7702867AAE}"/>
              </a:ext>
            </a:extLst>
          </p:cNvPr>
          <p:cNvSpPr/>
          <p:nvPr/>
        </p:nvSpPr>
        <p:spPr bwMode="white">
          <a:xfrm>
            <a:off x="2396931" y="2246521"/>
            <a:ext cx="399899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CD6115-EAEB-D5DD-FE81-9C98B41D6E03}"/>
              </a:ext>
            </a:extLst>
          </p:cNvPr>
          <p:cNvSpPr/>
          <p:nvPr/>
        </p:nvSpPr>
        <p:spPr bwMode="white">
          <a:xfrm>
            <a:off x="5243833" y="2246521"/>
            <a:ext cx="390377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6ABA73-FE32-50BB-DB0D-59714ADE3776}"/>
              </a:ext>
            </a:extLst>
          </p:cNvPr>
          <p:cNvSpPr/>
          <p:nvPr/>
        </p:nvSpPr>
        <p:spPr bwMode="white">
          <a:xfrm>
            <a:off x="8081214" y="2256055"/>
            <a:ext cx="399899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448A7D-D617-C641-1431-9236C7481A44}"/>
              </a:ext>
            </a:extLst>
          </p:cNvPr>
          <p:cNvSpPr/>
          <p:nvPr/>
        </p:nvSpPr>
        <p:spPr bwMode="white">
          <a:xfrm>
            <a:off x="10918594" y="2246521"/>
            <a:ext cx="399899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03AD0E-DD3E-0C1F-296E-DAF6183280A1}"/>
              </a:ext>
            </a:extLst>
          </p:cNvPr>
          <p:cNvSpPr/>
          <p:nvPr/>
        </p:nvSpPr>
        <p:spPr bwMode="white">
          <a:xfrm>
            <a:off x="868688" y="2680599"/>
            <a:ext cx="1728192" cy="187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63F832C-B83D-1014-4035-C77282BB599C}"/>
              </a:ext>
            </a:extLst>
          </p:cNvPr>
          <p:cNvSpPr/>
          <p:nvPr/>
        </p:nvSpPr>
        <p:spPr bwMode="white">
          <a:xfrm>
            <a:off x="3791744" y="2852936"/>
            <a:ext cx="1728192" cy="187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277D773-B266-28DF-EA9A-C97019A77B2C}"/>
              </a:ext>
            </a:extLst>
          </p:cNvPr>
          <p:cNvSpPr/>
          <p:nvPr/>
        </p:nvSpPr>
        <p:spPr bwMode="white">
          <a:xfrm>
            <a:off x="6375849" y="2594472"/>
            <a:ext cx="1728192" cy="187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C68C753-5C2D-C14C-1F7F-C073A5033D1B}"/>
              </a:ext>
            </a:extLst>
          </p:cNvPr>
          <p:cNvSpPr/>
          <p:nvPr/>
        </p:nvSpPr>
        <p:spPr bwMode="white">
          <a:xfrm>
            <a:off x="9190402" y="2688393"/>
            <a:ext cx="1728192" cy="187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35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BB9FC-0878-CAA2-D2BF-6D891F1EA2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5749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C04076-0577-BB8B-6135-CD82EB94000C}"/>
              </a:ext>
            </a:extLst>
          </p:cNvPr>
          <p:cNvSpPr/>
          <p:nvPr/>
        </p:nvSpPr>
        <p:spPr bwMode="white">
          <a:xfrm>
            <a:off x="2939652" y="2585349"/>
            <a:ext cx="39989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FAF6CE-4FAC-A995-2DF8-04F5C948D45A}"/>
              </a:ext>
            </a:extLst>
          </p:cNvPr>
          <p:cNvSpPr/>
          <p:nvPr/>
        </p:nvSpPr>
        <p:spPr bwMode="white">
          <a:xfrm>
            <a:off x="6500659" y="2585349"/>
            <a:ext cx="39989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127867-E5D7-CBE7-9D18-F79497B542B8}"/>
              </a:ext>
            </a:extLst>
          </p:cNvPr>
          <p:cNvSpPr/>
          <p:nvPr/>
        </p:nvSpPr>
        <p:spPr bwMode="white">
          <a:xfrm>
            <a:off x="10147360" y="2585349"/>
            <a:ext cx="399899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0D8FA5-E835-3FBC-588B-25FBECBE20F0}"/>
              </a:ext>
            </a:extLst>
          </p:cNvPr>
          <p:cNvSpPr/>
          <p:nvPr/>
        </p:nvSpPr>
        <p:spPr bwMode="white">
          <a:xfrm>
            <a:off x="3025345" y="3738856"/>
            <a:ext cx="399899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6C01B-47A3-330B-880D-4D9EA3301017}"/>
              </a:ext>
            </a:extLst>
          </p:cNvPr>
          <p:cNvSpPr/>
          <p:nvPr/>
        </p:nvSpPr>
        <p:spPr bwMode="white">
          <a:xfrm>
            <a:off x="6586352" y="3729323"/>
            <a:ext cx="399898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93257B-57AF-CEE8-13DB-9934915132CA}"/>
              </a:ext>
            </a:extLst>
          </p:cNvPr>
          <p:cNvSpPr/>
          <p:nvPr/>
        </p:nvSpPr>
        <p:spPr bwMode="white">
          <a:xfrm>
            <a:off x="10147360" y="3729323"/>
            <a:ext cx="390377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187B13-D23A-0573-49F9-F7ED00658744}"/>
              </a:ext>
            </a:extLst>
          </p:cNvPr>
          <p:cNvSpPr/>
          <p:nvPr/>
        </p:nvSpPr>
        <p:spPr bwMode="white">
          <a:xfrm>
            <a:off x="1511440" y="4634969"/>
            <a:ext cx="399899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D31046-A8FA-FC78-7183-15CD1151414A}"/>
              </a:ext>
            </a:extLst>
          </p:cNvPr>
          <p:cNvSpPr/>
          <p:nvPr/>
        </p:nvSpPr>
        <p:spPr bwMode="white">
          <a:xfrm>
            <a:off x="3406201" y="4634969"/>
            <a:ext cx="390377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CDE97A-3195-A50A-7630-89258012061A}"/>
              </a:ext>
            </a:extLst>
          </p:cNvPr>
          <p:cNvSpPr/>
          <p:nvPr/>
        </p:nvSpPr>
        <p:spPr bwMode="white">
          <a:xfrm>
            <a:off x="5177183" y="4644502"/>
            <a:ext cx="409420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98D013-05EB-FEA5-3950-290B8F756693}"/>
              </a:ext>
            </a:extLst>
          </p:cNvPr>
          <p:cNvSpPr/>
          <p:nvPr/>
        </p:nvSpPr>
        <p:spPr bwMode="white">
          <a:xfrm>
            <a:off x="6957687" y="4634969"/>
            <a:ext cx="399899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6C35B8-D25E-C343-2CDC-550ADCE5DBF6}"/>
              </a:ext>
            </a:extLst>
          </p:cNvPr>
          <p:cNvSpPr/>
          <p:nvPr/>
        </p:nvSpPr>
        <p:spPr bwMode="white">
          <a:xfrm>
            <a:off x="8728670" y="4634969"/>
            <a:ext cx="399899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984B50-38D2-C177-8B8E-E3DB43D5C87F}"/>
              </a:ext>
            </a:extLst>
          </p:cNvPr>
          <p:cNvSpPr/>
          <p:nvPr/>
        </p:nvSpPr>
        <p:spPr bwMode="white">
          <a:xfrm>
            <a:off x="10499652" y="4634969"/>
            <a:ext cx="409420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57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E7BB8-8D5D-EF42-AC85-E27741EB45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03032"/>
            <a:ext cx="11340000" cy="405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0BF96-2F18-8598-7B59-ABA2F3C6DC91}"/>
              </a:ext>
            </a:extLst>
          </p:cNvPr>
          <p:cNvSpPr/>
          <p:nvPr/>
        </p:nvSpPr>
        <p:spPr bwMode="white">
          <a:xfrm>
            <a:off x="1797083" y="4863861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35DF6-327D-D2F7-F0D1-2EF402DD862C}"/>
              </a:ext>
            </a:extLst>
          </p:cNvPr>
          <p:cNvSpPr/>
          <p:nvPr/>
        </p:nvSpPr>
        <p:spPr bwMode="white">
          <a:xfrm>
            <a:off x="2368367" y="4835260"/>
            <a:ext cx="342770" cy="276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D39B7-A16F-BFDC-301A-D43E007AD495}"/>
              </a:ext>
            </a:extLst>
          </p:cNvPr>
          <p:cNvSpPr/>
          <p:nvPr/>
        </p:nvSpPr>
        <p:spPr bwMode="white">
          <a:xfrm>
            <a:off x="2882523" y="4863861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2937F5-076C-2B9B-31CA-E1C5C17D0A92}"/>
              </a:ext>
            </a:extLst>
          </p:cNvPr>
          <p:cNvSpPr/>
          <p:nvPr/>
        </p:nvSpPr>
        <p:spPr bwMode="white">
          <a:xfrm>
            <a:off x="3815622" y="4863861"/>
            <a:ext cx="371335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B47378-B109-2ED1-CC4F-67B923E178C1}"/>
              </a:ext>
            </a:extLst>
          </p:cNvPr>
          <p:cNvSpPr/>
          <p:nvPr/>
        </p:nvSpPr>
        <p:spPr bwMode="white">
          <a:xfrm>
            <a:off x="7690836" y="4863861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3AE912-8755-72A8-33C7-8DD568CA2024}"/>
              </a:ext>
            </a:extLst>
          </p:cNvPr>
          <p:cNvSpPr/>
          <p:nvPr/>
        </p:nvSpPr>
        <p:spPr bwMode="white">
          <a:xfrm>
            <a:off x="8785798" y="4863861"/>
            <a:ext cx="361813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9DD20C-9BE4-A201-384B-56A6E95767BA}"/>
              </a:ext>
            </a:extLst>
          </p:cNvPr>
          <p:cNvSpPr/>
          <p:nvPr/>
        </p:nvSpPr>
        <p:spPr bwMode="white">
          <a:xfrm>
            <a:off x="9699853" y="4863861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84B010-5308-D610-E84E-06903D06D4CE}"/>
              </a:ext>
            </a:extLst>
          </p:cNvPr>
          <p:cNvSpPr/>
          <p:nvPr/>
        </p:nvSpPr>
        <p:spPr bwMode="white">
          <a:xfrm>
            <a:off x="8245590" y="4959499"/>
            <a:ext cx="397388" cy="14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2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B509A-8C61-F3EE-308F-D8C67376A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2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108DF8-B49D-9CA7-4866-76F8871E4053}"/>
              </a:ext>
            </a:extLst>
          </p:cNvPr>
          <p:cNvSpPr/>
          <p:nvPr/>
        </p:nvSpPr>
        <p:spPr bwMode="white">
          <a:xfrm>
            <a:off x="5139748" y="3300558"/>
            <a:ext cx="39989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A6A3AD-A210-D6CB-3F2A-936AD47C9682}"/>
              </a:ext>
            </a:extLst>
          </p:cNvPr>
          <p:cNvSpPr/>
          <p:nvPr/>
        </p:nvSpPr>
        <p:spPr bwMode="white">
          <a:xfrm>
            <a:off x="6215667" y="3300558"/>
            <a:ext cx="409420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3EE6F-7CA3-D2BF-2291-C54246009CDC}"/>
              </a:ext>
            </a:extLst>
          </p:cNvPr>
          <p:cNvSpPr/>
          <p:nvPr/>
        </p:nvSpPr>
        <p:spPr bwMode="white">
          <a:xfrm>
            <a:off x="7148765" y="3300558"/>
            <a:ext cx="39989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B90E7-B6B0-D657-C19B-9438D975B6E0}"/>
              </a:ext>
            </a:extLst>
          </p:cNvPr>
          <p:cNvSpPr/>
          <p:nvPr/>
        </p:nvSpPr>
        <p:spPr bwMode="white">
          <a:xfrm>
            <a:off x="5139748" y="5129454"/>
            <a:ext cx="39989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427203-6C04-1958-C1E2-EA8BBCC833B4}"/>
              </a:ext>
            </a:extLst>
          </p:cNvPr>
          <p:cNvSpPr/>
          <p:nvPr/>
        </p:nvSpPr>
        <p:spPr bwMode="white">
          <a:xfrm>
            <a:off x="6215667" y="5129454"/>
            <a:ext cx="409420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33C068-03BC-2C09-7FA3-ADA58717C221}"/>
              </a:ext>
            </a:extLst>
          </p:cNvPr>
          <p:cNvSpPr/>
          <p:nvPr/>
        </p:nvSpPr>
        <p:spPr bwMode="white">
          <a:xfrm>
            <a:off x="7148765" y="5129454"/>
            <a:ext cx="399899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348B6C-3C33-AC2F-7AAD-32A45E2FBC5F}"/>
              </a:ext>
            </a:extLst>
          </p:cNvPr>
          <p:cNvSpPr/>
          <p:nvPr/>
        </p:nvSpPr>
        <p:spPr bwMode="white">
          <a:xfrm>
            <a:off x="5733818" y="3300558"/>
            <a:ext cx="329507" cy="24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5CB932-4E58-F3E6-2F3A-483633B73BBB}"/>
              </a:ext>
            </a:extLst>
          </p:cNvPr>
          <p:cNvSpPr/>
          <p:nvPr/>
        </p:nvSpPr>
        <p:spPr bwMode="white">
          <a:xfrm>
            <a:off x="5706821" y="5106238"/>
            <a:ext cx="329507" cy="33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7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EAA90-FA06-3529-6CF2-2912E716F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18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23247-E4C9-ED81-C0F1-9E3F8DEB40D7}"/>
              </a:ext>
            </a:extLst>
          </p:cNvPr>
          <p:cNvSpPr/>
          <p:nvPr/>
        </p:nvSpPr>
        <p:spPr bwMode="white">
          <a:xfrm>
            <a:off x="4558942" y="4157571"/>
            <a:ext cx="39989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254D93-001F-C26D-6DD4-4B345EEB5294}"/>
              </a:ext>
            </a:extLst>
          </p:cNvPr>
          <p:cNvSpPr/>
          <p:nvPr/>
        </p:nvSpPr>
        <p:spPr bwMode="white">
          <a:xfrm>
            <a:off x="5644382" y="4157571"/>
            <a:ext cx="39989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0F9A3-687D-7337-8538-9AAFD30DA6C1}"/>
              </a:ext>
            </a:extLst>
          </p:cNvPr>
          <p:cNvSpPr/>
          <p:nvPr/>
        </p:nvSpPr>
        <p:spPr bwMode="white">
          <a:xfrm>
            <a:off x="6567959" y="4157571"/>
            <a:ext cx="40942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471D5F-1F71-FC6F-20FC-1F7B15CAA47E}"/>
              </a:ext>
            </a:extLst>
          </p:cNvPr>
          <p:cNvSpPr/>
          <p:nvPr/>
        </p:nvSpPr>
        <p:spPr bwMode="white">
          <a:xfrm>
            <a:off x="4558942" y="5976766"/>
            <a:ext cx="39989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13EF22-9748-3007-94D6-3B80D4F5D436}"/>
              </a:ext>
            </a:extLst>
          </p:cNvPr>
          <p:cNvSpPr/>
          <p:nvPr/>
        </p:nvSpPr>
        <p:spPr bwMode="white">
          <a:xfrm>
            <a:off x="5130226" y="6072012"/>
            <a:ext cx="333249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E3898C-8409-F763-236B-6E5E1200BB54}"/>
              </a:ext>
            </a:extLst>
          </p:cNvPr>
          <p:cNvSpPr/>
          <p:nvPr/>
        </p:nvSpPr>
        <p:spPr bwMode="white">
          <a:xfrm>
            <a:off x="5644382" y="5976766"/>
            <a:ext cx="390377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6515E2-4850-BAD6-A81B-99CA54650418}"/>
              </a:ext>
            </a:extLst>
          </p:cNvPr>
          <p:cNvSpPr/>
          <p:nvPr/>
        </p:nvSpPr>
        <p:spPr bwMode="white">
          <a:xfrm>
            <a:off x="6567959" y="5976766"/>
            <a:ext cx="399899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444AD1F-3131-6751-243C-71F1A3B962E1}"/>
              </a:ext>
            </a:extLst>
          </p:cNvPr>
          <p:cNvSpPr/>
          <p:nvPr/>
        </p:nvSpPr>
        <p:spPr bwMode="white">
          <a:xfrm>
            <a:off x="5160066" y="4139284"/>
            <a:ext cx="322453" cy="26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6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643C1-417D-1A0A-82E4-BCEF87A10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748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1E228-2DE2-6B9D-382B-BCC447E7A55F}"/>
              </a:ext>
            </a:extLst>
          </p:cNvPr>
          <p:cNvSpPr/>
          <p:nvPr/>
        </p:nvSpPr>
        <p:spPr bwMode="white">
          <a:xfrm>
            <a:off x="5548518" y="1660883"/>
            <a:ext cx="1609118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871390-FAC8-7281-7120-1C35DAE24246}"/>
              </a:ext>
            </a:extLst>
          </p:cNvPr>
          <p:cNvSpPr/>
          <p:nvPr/>
        </p:nvSpPr>
        <p:spPr bwMode="white">
          <a:xfrm>
            <a:off x="8071692" y="2452919"/>
            <a:ext cx="2113753" cy="34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80FF38-5121-E482-BA81-55463D6926C7}"/>
              </a:ext>
            </a:extLst>
          </p:cNvPr>
          <p:cNvSpPr/>
          <p:nvPr/>
        </p:nvSpPr>
        <p:spPr bwMode="white">
          <a:xfrm>
            <a:off x="4367863" y="3416722"/>
            <a:ext cx="399899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3E6E84-A8EC-CA0E-3430-BE0350D5732A}"/>
              </a:ext>
            </a:extLst>
          </p:cNvPr>
          <p:cNvSpPr/>
          <p:nvPr/>
        </p:nvSpPr>
        <p:spPr bwMode="white">
          <a:xfrm>
            <a:off x="4939148" y="3512148"/>
            <a:ext cx="333249" cy="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9495D2-F0AD-8796-8407-759463E2BFDD}"/>
              </a:ext>
            </a:extLst>
          </p:cNvPr>
          <p:cNvSpPr/>
          <p:nvPr/>
        </p:nvSpPr>
        <p:spPr bwMode="white">
          <a:xfrm>
            <a:off x="5443783" y="3416722"/>
            <a:ext cx="399899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581212-920C-3346-E56B-42C5F9134761}"/>
              </a:ext>
            </a:extLst>
          </p:cNvPr>
          <p:cNvSpPr/>
          <p:nvPr/>
        </p:nvSpPr>
        <p:spPr bwMode="white">
          <a:xfrm>
            <a:off x="6462574" y="3426265"/>
            <a:ext cx="228513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31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