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24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391" autoAdjust="0"/>
    <p:restoredTop sz="94660"/>
  </p:normalViewPr>
  <p:slideViewPr>
    <p:cSldViewPr showGuides="1">
      <p:cViewPr varScale="1">
        <p:scale>
          <a:sx n="104" d="100"/>
          <a:sy n="104" d="100"/>
        </p:scale>
        <p:origin x="204" y="7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980BAB53-5B32-4CFB-9832-13814C2F8AB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61652" y="2895525"/>
            <a:ext cx="7668695" cy="1066949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0FB41EF-B5BE-84BB-508B-C56C963FBD6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412776"/>
            <a:ext cx="11340000" cy="381884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2267BA9-2CC5-4481-6A9E-09F66941FAF5}"/>
              </a:ext>
            </a:extLst>
          </p:cNvPr>
          <p:cNvSpPr/>
          <p:nvPr/>
        </p:nvSpPr>
        <p:spPr bwMode="white">
          <a:xfrm>
            <a:off x="2063682" y="3993593"/>
            <a:ext cx="1056876" cy="2666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CF5B5EF-CC72-B9D3-F642-2B596851526B}"/>
              </a:ext>
            </a:extLst>
          </p:cNvPr>
          <p:cNvSpPr/>
          <p:nvPr/>
        </p:nvSpPr>
        <p:spPr bwMode="white">
          <a:xfrm>
            <a:off x="4777284" y="3993593"/>
            <a:ext cx="704584" cy="2666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31BDA23-D6D9-0798-B939-E852DA9B205F}"/>
              </a:ext>
            </a:extLst>
          </p:cNvPr>
          <p:cNvSpPr/>
          <p:nvPr/>
        </p:nvSpPr>
        <p:spPr bwMode="white">
          <a:xfrm>
            <a:off x="7224287" y="4003116"/>
            <a:ext cx="1047355" cy="2571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3E53350-66E6-7FBD-5ECC-EA7D1C00C47D}"/>
              </a:ext>
            </a:extLst>
          </p:cNvPr>
          <p:cNvSpPr/>
          <p:nvPr/>
        </p:nvSpPr>
        <p:spPr bwMode="white">
          <a:xfrm>
            <a:off x="9966453" y="4003116"/>
            <a:ext cx="695062" cy="2476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C606E5A-D873-4704-BAF9-EF68395235A2}"/>
              </a:ext>
            </a:extLst>
          </p:cNvPr>
          <p:cNvSpPr/>
          <p:nvPr/>
        </p:nvSpPr>
        <p:spPr bwMode="white">
          <a:xfrm>
            <a:off x="2396931" y="4717365"/>
            <a:ext cx="399899" cy="2571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AEC4632-7286-834C-EDA4-5FD451592E04}"/>
              </a:ext>
            </a:extLst>
          </p:cNvPr>
          <p:cNvSpPr/>
          <p:nvPr/>
        </p:nvSpPr>
        <p:spPr bwMode="white">
          <a:xfrm>
            <a:off x="4929627" y="4717365"/>
            <a:ext cx="409420" cy="2571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899885B0-A25A-0FD8-C9F0-7821F38035D3}"/>
              </a:ext>
            </a:extLst>
          </p:cNvPr>
          <p:cNvSpPr/>
          <p:nvPr/>
        </p:nvSpPr>
        <p:spPr bwMode="white">
          <a:xfrm>
            <a:off x="7548015" y="4717365"/>
            <a:ext cx="399898" cy="2571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6D0F24C9-ABEA-470B-322C-AC63D9726DE8}"/>
              </a:ext>
            </a:extLst>
          </p:cNvPr>
          <p:cNvSpPr/>
          <p:nvPr/>
        </p:nvSpPr>
        <p:spPr bwMode="white">
          <a:xfrm>
            <a:off x="10042624" y="4717365"/>
            <a:ext cx="561764" cy="2571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BDA02DD-E6A1-BDB6-D9F9-92D36C734CD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340768"/>
            <a:ext cx="11340000" cy="286481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C605551-7C1D-35AC-3CDB-52BDFC8F1CA8}"/>
              </a:ext>
            </a:extLst>
          </p:cNvPr>
          <p:cNvSpPr/>
          <p:nvPr/>
        </p:nvSpPr>
        <p:spPr bwMode="white">
          <a:xfrm>
            <a:off x="10537738" y="2314804"/>
            <a:ext cx="399899" cy="2482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1CA000A-46A3-DE96-EB44-75E7DDC39644}"/>
              </a:ext>
            </a:extLst>
          </p:cNvPr>
          <p:cNvSpPr/>
          <p:nvPr/>
        </p:nvSpPr>
        <p:spPr bwMode="white">
          <a:xfrm>
            <a:off x="2596881" y="3021458"/>
            <a:ext cx="1075919" cy="2673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72E3B8E-06ED-11FF-79D6-DF53D9E17E43}"/>
              </a:ext>
            </a:extLst>
          </p:cNvPr>
          <p:cNvSpPr/>
          <p:nvPr/>
        </p:nvSpPr>
        <p:spPr bwMode="white">
          <a:xfrm>
            <a:off x="4082221" y="3747211"/>
            <a:ext cx="409420" cy="2482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79104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99F36D7-DCDC-8FED-5C23-5D05040A779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412776"/>
            <a:ext cx="11340000" cy="290004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9AC391D-7D7A-EC71-E532-5B2C73903CD8}"/>
              </a:ext>
            </a:extLst>
          </p:cNvPr>
          <p:cNvSpPr/>
          <p:nvPr/>
        </p:nvSpPr>
        <p:spPr bwMode="white">
          <a:xfrm>
            <a:off x="8029854" y="1756202"/>
            <a:ext cx="352291" cy="763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3720D0E-04B0-600B-0B96-D7AD4A22B267}"/>
              </a:ext>
            </a:extLst>
          </p:cNvPr>
          <p:cNvSpPr/>
          <p:nvPr/>
        </p:nvSpPr>
        <p:spPr bwMode="white">
          <a:xfrm>
            <a:off x="2802600" y="2395357"/>
            <a:ext cx="342770" cy="257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0DB3614-1CAC-4A4F-5E3E-9CEC5FA16832}"/>
              </a:ext>
            </a:extLst>
          </p:cNvPr>
          <p:cNvSpPr/>
          <p:nvPr/>
        </p:nvSpPr>
        <p:spPr bwMode="white">
          <a:xfrm>
            <a:off x="6163658" y="2395357"/>
            <a:ext cx="1085440" cy="257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6CA8AC9-A67E-4CF3-981E-483FE1596F4D}"/>
              </a:ext>
            </a:extLst>
          </p:cNvPr>
          <p:cNvSpPr/>
          <p:nvPr/>
        </p:nvSpPr>
        <p:spPr bwMode="white">
          <a:xfrm>
            <a:off x="6049401" y="3110830"/>
            <a:ext cx="228513" cy="248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E4B49B3-448C-C42A-6BC8-0D9947B6D74F}"/>
              </a:ext>
            </a:extLst>
          </p:cNvPr>
          <p:cNvSpPr/>
          <p:nvPr/>
        </p:nvSpPr>
        <p:spPr bwMode="white">
          <a:xfrm>
            <a:off x="8391668" y="3110830"/>
            <a:ext cx="228513" cy="248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5D4D4AF-C6DF-4F47-C29A-A738057ACC5E}"/>
              </a:ext>
            </a:extLst>
          </p:cNvPr>
          <p:cNvSpPr/>
          <p:nvPr/>
        </p:nvSpPr>
        <p:spPr bwMode="white">
          <a:xfrm>
            <a:off x="2098015" y="3835842"/>
            <a:ext cx="1037833" cy="257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14083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458D806-423D-D793-B248-16E618C43BB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412776"/>
            <a:ext cx="11340000" cy="252873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80D142F-E3E8-CB75-50BC-6CA4B1C0C67F}"/>
              </a:ext>
            </a:extLst>
          </p:cNvPr>
          <p:cNvSpPr/>
          <p:nvPr/>
        </p:nvSpPr>
        <p:spPr bwMode="white">
          <a:xfrm>
            <a:off x="2216025" y="3445305"/>
            <a:ext cx="390377" cy="2481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D33326F-1DA3-4F6C-D97C-E4FE2467C310}"/>
              </a:ext>
            </a:extLst>
          </p:cNvPr>
          <p:cNvSpPr/>
          <p:nvPr/>
        </p:nvSpPr>
        <p:spPr bwMode="white">
          <a:xfrm>
            <a:off x="4986755" y="3445305"/>
            <a:ext cx="399899" cy="2481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721F9EC-E3D1-325C-4AD6-83C20CC8A057}"/>
              </a:ext>
            </a:extLst>
          </p:cNvPr>
          <p:cNvSpPr/>
          <p:nvPr/>
        </p:nvSpPr>
        <p:spPr bwMode="white">
          <a:xfrm>
            <a:off x="7614664" y="3445305"/>
            <a:ext cx="695062" cy="2481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07842DB-82FF-6C8E-D3BA-F6076B576AF5}"/>
              </a:ext>
            </a:extLst>
          </p:cNvPr>
          <p:cNvSpPr/>
          <p:nvPr/>
        </p:nvSpPr>
        <p:spPr bwMode="white">
          <a:xfrm>
            <a:off x="9985496" y="3445305"/>
            <a:ext cx="1066397" cy="2576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1561C2E-5434-5C08-E104-47E72200ED55}"/>
              </a:ext>
            </a:extLst>
          </p:cNvPr>
          <p:cNvSpPr/>
          <p:nvPr/>
        </p:nvSpPr>
        <p:spPr bwMode="white">
          <a:xfrm>
            <a:off x="10756730" y="3588440"/>
            <a:ext cx="238035" cy="954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60308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73EB076-E6A6-AE6D-7B8A-FEBBA2FF1CF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1340768"/>
            <a:ext cx="11340000" cy="3401457"/>
          </a:xfrm>
          <a:prstGeom prst="rect">
            <a:avLst/>
          </a:prstGeom>
        </p:spPr>
      </p:pic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10F4BC24-8A8A-7EE1-FC5D-1FD4BFA601CC}"/>
              </a:ext>
            </a:extLst>
          </p:cNvPr>
          <p:cNvSpPr/>
          <p:nvPr/>
        </p:nvSpPr>
        <p:spPr bwMode="white">
          <a:xfrm>
            <a:off x="1787972" y="4103857"/>
            <a:ext cx="399899" cy="247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7150E968-D3B2-6F0F-71B8-FEBE57132EBA}"/>
              </a:ext>
            </a:extLst>
          </p:cNvPr>
          <p:cNvSpPr/>
          <p:nvPr/>
        </p:nvSpPr>
        <p:spPr bwMode="white">
          <a:xfrm>
            <a:off x="4396839" y="4103857"/>
            <a:ext cx="380856" cy="247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68CB0F0D-61B6-7266-553B-7C3B02BAD066}"/>
              </a:ext>
            </a:extLst>
          </p:cNvPr>
          <p:cNvSpPr/>
          <p:nvPr/>
        </p:nvSpPr>
        <p:spPr bwMode="white">
          <a:xfrm>
            <a:off x="6996184" y="4103857"/>
            <a:ext cx="409420" cy="247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0A927394-4B37-B994-C588-D307E2356806}"/>
              </a:ext>
            </a:extLst>
          </p:cNvPr>
          <p:cNvSpPr/>
          <p:nvPr/>
        </p:nvSpPr>
        <p:spPr bwMode="white">
          <a:xfrm>
            <a:off x="9605050" y="4103857"/>
            <a:ext cx="399899" cy="247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图片 14">
            <a:extLst>
              <a:ext uri="{FF2B5EF4-FFF2-40B4-BE49-F238E27FC236}">
                <a16:creationId xmlns:a16="http://schemas.microsoft.com/office/drawing/2014/main" id="{C444AED6-C287-4E17-E5D0-846360A9246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2252555"/>
            <a:ext cx="2022125" cy="1752509"/>
          </a:xfrm>
          <a:prstGeom prst="rect">
            <a:avLst/>
          </a:prstGeom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id="{3F2D07A7-084F-64F7-100C-79F0BC085E7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81621" y="2252554"/>
            <a:ext cx="2022126" cy="1752510"/>
          </a:xfrm>
          <a:prstGeom prst="rect">
            <a:avLst/>
          </a:prstGeom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id="{AA72EC43-6E66-9056-DAC9-8015633827C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89831" y="2252554"/>
            <a:ext cx="2022125" cy="1752509"/>
          </a:xfrm>
          <a:prstGeom prst="rect">
            <a:avLst/>
          </a:prstGeom>
        </p:spPr>
      </p:pic>
      <p:pic>
        <p:nvPicPr>
          <p:cNvPr id="19" name="图片 18">
            <a:extLst>
              <a:ext uri="{FF2B5EF4-FFF2-40B4-BE49-F238E27FC236}">
                <a16:creationId xmlns:a16="http://schemas.microsoft.com/office/drawing/2014/main" id="{A39BB6DD-CE00-417B-184E-5C9DAF89461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93936" y="2252553"/>
            <a:ext cx="2022125" cy="17525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92246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fuyu yang</cp:lastModifiedBy>
  <cp:revision>65</cp:revision>
  <dcterms:created xsi:type="dcterms:W3CDTF">2015-09-16T06:44:00Z</dcterms:created>
  <dcterms:modified xsi:type="dcterms:W3CDTF">2025-01-23T15:15:07Z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