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91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20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FCB261-B171-04A0-A8CF-D72A3F614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887" y="2914578"/>
            <a:ext cx="9850225" cy="102884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B2DC1-973C-BDCE-121A-CE63C67D6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340768"/>
            <a:ext cx="11340000" cy="3875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877DA-ECB7-C6D2-C6AB-92A759B03A76}"/>
              </a:ext>
            </a:extLst>
          </p:cNvPr>
          <p:cNvSpPr/>
          <p:nvPr/>
        </p:nvSpPr>
        <p:spPr bwMode="white">
          <a:xfrm>
            <a:off x="7009868" y="2188293"/>
            <a:ext cx="390377" cy="314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63B9E-D004-0E0F-26CB-A02B53154CE9}"/>
              </a:ext>
            </a:extLst>
          </p:cNvPr>
          <p:cNvSpPr/>
          <p:nvPr/>
        </p:nvSpPr>
        <p:spPr bwMode="white">
          <a:xfrm>
            <a:off x="10628004" y="2226385"/>
            <a:ext cx="342770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D2609D-B8F1-9D06-7C99-C93847EFACE5}"/>
              </a:ext>
            </a:extLst>
          </p:cNvPr>
          <p:cNvSpPr/>
          <p:nvPr/>
        </p:nvSpPr>
        <p:spPr bwMode="white">
          <a:xfrm>
            <a:off x="3753546" y="2864410"/>
            <a:ext cx="342770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F7FFE3-33EB-2374-AA07-D4350B4A43FB}"/>
              </a:ext>
            </a:extLst>
          </p:cNvPr>
          <p:cNvSpPr/>
          <p:nvPr/>
        </p:nvSpPr>
        <p:spPr bwMode="white">
          <a:xfrm>
            <a:off x="3277475" y="3492912"/>
            <a:ext cx="228513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BB017F-96F0-7D10-21FC-C1A496BEDADC}"/>
              </a:ext>
            </a:extLst>
          </p:cNvPr>
          <p:cNvSpPr/>
          <p:nvPr/>
        </p:nvSpPr>
        <p:spPr bwMode="white">
          <a:xfrm>
            <a:off x="5591178" y="3492912"/>
            <a:ext cx="218992" cy="25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396DE0-C005-CD17-1FD3-EDC24EF1977F}"/>
              </a:ext>
            </a:extLst>
          </p:cNvPr>
          <p:cNvSpPr/>
          <p:nvPr/>
        </p:nvSpPr>
        <p:spPr bwMode="white">
          <a:xfrm>
            <a:off x="5315057" y="4130937"/>
            <a:ext cx="218992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A30133-32BD-CB46-45B9-DB39D8B08FFE}"/>
              </a:ext>
            </a:extLst>
          </p:cNvPr>
          <p:cNvSpPr/>
          <p:nvPr/>
        </p:nvSpPr>
        <p:spPr bwMode="white">
          <a:xfrm>
            <a:off x="7447853" y="4130937"/>
            <a:ext cx="218992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E1CC8C-366D-1061-5A27-DB737F7659B0}"/>
              </a:ext>
            </a:extLst>
          </p:cNvPr>
          <p:cNvSpPr/>
          <p:nvPr/>
        </p:nvSpPr>
        <p:spPr bwMode="white">
          <a:xfrm>
            <a:off x="9076014" y="4140460"/>
            <a:ext cx="342770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B020D8-2645-F333-7B11-1B8B0ACEB145}"/>
              </a:ext>
            </a:extLst>
          </p:cNvPr>
          <p:cNvSpPr/>
          <p:nvPr/>
        </p:nvSpPr>
        <p:spPr bwMode="white">
          <a:xfrm>
            <a:off x="2487198" y="4768962"/>
            <a:ext cx="218992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14088A-EAE9-D1E2-AF89-79EA1E175E48}"/>
              </a:ext>
            </a:extLst>
          </p:cNvPr>
          <p:cNvSpPr/>
          <p:nvPr/>
        </p:nvSpPr>
        <p:spPr bwMode="white">
          <a:xfrm>
            <a:off x="4610473" y="4768962"/>
            <a:ext cx="228513" cy="2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178EA3A-36DB-C566-E31C-E8BDF1E3FE41}"/>
              </a:ext>
            </a:extLst>
          </p:cNvPr>
          <p:cNvSpPr/>
          <p:nvPr/>
        </p:nvSpPr>
        <p:spPr bwMode="white">
          <a:xfrm>
            <a:off x="6238634" y="4854667"/>
            <a:ext cx="352292" cy="6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C89C1-D4AA-246A-96D4-0D205816D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29054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E27FD1-0497-1CAB-2B69-3E001DD17959}"/>
              </a:ext>
            </a:extLst>
          </p:cNvPr>
          <p:cNvSpPr/>
          <p:nvPr/>
        </p:nvSpPr>
        <p:spPr bwMode="white">
          <a:xfrm>
            <a:off x="1420800" y="3308475"/>
            <a:ext cx="21899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F40266-09C1-51A0-9B2D-665AF6BE95F4}"/>
              </a:ext>
            </a:extLst>
          </p:cNvPr>
          <p:cNvSpPr/>
          <p:nvPr/>
        </p:nvSpPr>
        <p:spPr bwMode="white">
          <a:xfrm>
            <a:off x="3724982" y="3308475"/>
            <a:ext cx="228513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60D6E3-76C3-0462-3C95-1EA01BCD3E48}"/>
              </a:ext>
            </a:extLst>
          </p:cNvPr>
          <p:cNvSpPr/>
          <p:nvPr/>
        </p:nvSpPr>
        <p:spPr bwMode="white">
          <a:xfrm>
            <a:off x="7114604" y="3308475"/>
            <a:ext cx="390377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5E2511-33C7-4688-FCE8-7E00FFDEFBB4}"/>
              </a:ext>
            </a:extLst>
          </p:cNvPr>
          <p:cNvSpPr/>
          <p:nvPr/>
        </p:nvSpPr>
        <p:spPr bwMode="white">
          <a:xfrm>
            <a:off x="9599692" y="3308475"/>
            <a:ext cx="571284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01CF68-5942-1974-070E-E13D8CF92E4B}"/>
              </a:ext>
            </a:extLst>
          </p:cNvPr>
          <p:cNvSpPr/>
          <p:nvPr/>
        </p:nvSpPr>
        <p:spPr bwMode="white">
          <a:xfrm>
            <a:off x="2125385" y="3946725"/>
            <a:ext cx="409420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C1B11-DA55-4B73-1E38-B0920195F0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141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3B50D-791D-E0BF-DB25-6C7EABB915CA}"/>
              </a:ext>
            </a:extLst>
          </p:cNvPr>
          <p:cNvSpPr/>
          <p:nvPr/>
        </p:nvSpPr>
        <p:spPr bwMode="white">
          <a:xfrm>
            <a:off x="2631214" y="3990715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45B7E-6C95-726C-01C5-BF5BFD071F07}"/>
              </a:ext>
            </a:extLst>
          </p:cNvPr>
          <p:cNvSpPr/>
          <p:nvPr/>
        </p:nvSpPr>
        <p:spPr bwMode="white">
          <a:xfrm>
            <a:off x="8134590" y="4133934"/>
            <a:ext cx="399899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5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51B7802-B3D8-306C-93C7-393AC9984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64552" cy="4185162"/>
          </a:xfrm>
          <a:prstGeom prst="rect">
            <a:avLst/>
          </a:prstGeom>
          <a:ln w="19050">
            <a:solidFill>
              <a:srgbClr val="FF0066"/>
            </a:solidFill>
          </a:ln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554FE7A-B6E5-C1C5-01A4-081C1CF6D122}"/>
              </a:ext>
            </a:extLst>
          </p:cNvPr>
          <p:cNvCxnSpPr>
            <a:cxnSpLocks/>
          </p:cNvCxnSpPr>
          <p:nvPr/>
        </p:nvCxnSpPr>
        <p:spPr>
          <a:xfrm>
            <a:off x="2567608" y="3717032"/>
            <a:ext cx="2016224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A8D613B-CD07-709E-B27A-95CA62635D3D}"/>
              </a:ext>
            </a:extLst>
          </p:cNvPr>
          <p:cNvCxnSpPr>
            <a:cxnSpLocks/>
          </p:cNvCxnSpPr>
          <p:nvPr/>
        </p:nvCxnSpPr>
        <p:spPr>
          <a:xfrm>
            <a:off x="4583832" y="3717032"/>
            <a:ext cx="1944216" cy="792088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146A947-5EBD-36C4-EEBB-9C8B48D62CC8}"/>
              </a:ext>
            </a:extLst>
          </p:cNvPr>
          <p:cNvCxnSpPr>
            <a:cxnSpLocks/>
          </p:cNvCxnSpPr>
          <p:nvPr/>
        </p:nvCxnSpPr>
        <p:spPr>
          <a:xfrm>
            <a:off x="6600056" y="3645024"/>
            <a:ext cx="1872208" cy="936104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6D89172-756B-70D4-84A9-FE012C16B2B6}"/>
              </a:ext>
            </a:extLst>
          </p:cNvPr>
          <p:cNvCxnSpPr>
            <a:cxnSpLocks/>
          </p:cNvCxnSpPr>
          <p:nvPr/>
        </p:nvCxnSpPr>
        <p:spPr>
          <a:xfrm>
            <a:off x="8400256" y="3717032"/>
            <a:ext cx="2088232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055E980-79C1-9B1C-1350-20033AF2CAC6}"/>
              </a:ext>
            </a:extLst>
          </p:cNvPr>
          <p:cNvCxnSpPr>
            <a:cxnSpLocks/>
          </p:cNvCxnSpPr>
          <p:nvPr/>
        </p:nvCxnSpPr>
        <p:spPr>
          <a:xfrm flipH="1">
            <a:off x="2715816" y="3717032"/>
            <a:ext cx="7700664" cy="864096"/>
          </a:xfrm>
          <a:prstGeom prst="line">
            <a:avLst/>
          </a:prstGeom>
          <a:ln w="190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9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50721-ECF2-FB3F-B3BC-EF908D023B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412776"/>
            <a:ext cx="11340000" cy="14012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D54EF-AA04-BB93-C89C-E22AFA711434}"/>
              </a:ext>
            </a:extLst>
          </p:cNvPr>
          <p:cNvSpPr/>
          <p:nvPr/>
        </p:nvSpPr>
        <p:spPr bwMode="white">
          <a:xfrm>
            <a:off x="1258936" y="2261144"/>
            <a:ext cx="3580050" cy="27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89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65</cp:revision>
  <dcterms:created xsi:type="dcterms:W3CDTF">2015-09-16T06:44:00Z</dcterms:created>
  <dcterms:modified xsi:type="dcterms:W3CDTF">2025-01-23T15:13:12Z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