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5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2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F0C82A7-6E3A-AF69-957B-6200F8611E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716" y="2904676"/>
            <a:ext cx="11208568" cy="104864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C2D6C3-2ADC-2B14-B046-654EEE904E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23552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0D0BAE-5EF0-AA56-DBA8-599DACCCCBE3}"/>
              </a:ext>
            </a:extLst>
          </p:cNvPr>
          <p:cNvSpPr/>
          <p:nvPr/>
        </p:nvSpPr>
        <p:spPr bwMode="white">
          <a:xfrm>
            <a:off x="1349576" y="2476477"/>
            <a:ext cx="390377" cy="24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B3BFB7-359E-F47F-BC72-D529DA383196}"/>
              </a:ext>
            </a:extLst>
          </p:cNvPr>
          <p:cNvSpPr/>
          <p:nvPr/>
        </p:nvSpPr>
        <p:spPr bwMode="white">
          <a:xfrm>
            <a:off x="2511188" y="2476477"/>
            <a:ext cx="218992" cy="24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16F9D0-52BC-6D15-B3A4-D5595BFBAC70}"/>
              </a:ext>
            </a:extLst>
          </p:cNvPr>
          <p:cNvSpPr/>
          <p:nvPr/>
        </p:nvSpPr>
        <p:spPr bwMode="white">
          <a:xfrm>
            <a:off x="3587108" y="2476477"/>
            <a:ext cx="228513" cy="2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32F6F7-51E0-8F1D-4DAC-757078F44599}"/>
              </a:ext>
            </a:extLst>
          </p:cNvPr>
          <p:cNvSpPr/>
          <p:nvPr/>
        </p:nvSpPr>
        <p:spPr bwMode="white">
          <a:xfrm>
            <a:off x="4520206" y="2476477"/>
            <a:ext cx="228513" cy="2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B19A81-1DBC-DF17-2FA3-3888DA178D02}"/>
              </a:ext>
            </a:extLst>
          </p:cNvPr>
          <p:cNvSpPr/>
          <p:nvPr/>
        </p:nvSpPr>
        <p:spPr bwMode="white">
          <a:xfrm>
            <a:off x="1921580" y="2510422"/>
            <a:ext cx="342770" cy="23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CD1791-79AC-78FE-28B4-E0B6607CFF3B}"/>
              </a:ext>
            </a:extLst>
          </p:cNvPr>
          <p:cNvSpPr/>
          <p:nvPr/>
        </p:nvSpPr>
        <p:spPr bwMode="white">
          <a:xfrm>
            <a:off x="3005153" y="2510422"/>
            <a:ext cx="342770" cy="23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58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5B86E2-FDB8-9D25-50D7-CBA4846892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2336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B6098D-9D65-06E7-5C3C-93BE8439491B}"/>
              </a:ext>
            </a:extLst>
          </p:cNvPr>
          <p:cNvSpPr/>
          <p:nvPr/>
        </p:nvSpPr>
        <p:spPr bwMode="white">
          <a:xfrm>
            <a:off x="6054759" y="2400232"/>
            <a:ext cx="4989219" cy="146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42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3ECD1-BB6F-8E5D-7710-8AF2398A72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8106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190FF5-D184-FA8C-A792-840BA99EF615}"/>
              </a:ext>
            </a:extLst>
          </p:cNvPr>
          <p:cNvSpPr/>
          <p:nvPr/>
        </p:nvSpPr>
        <p:spPr bwMode="white">
          <a:xfrm>
            <a:off x="883027" y="3022920"/>
            <a:ext cx="380856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4608D2-B344-0295-A411-1D3B69F6320D}"/>
              </a:ext>
            </a:extLst>
          </p:cNvPr>
          <p:cNvSpPr/>
          <p:nvPr/>
        </p:nvSpPr>
        <p:spPr bwMode="white">
          <a:xfrm>
            <a:off x="1435269" y="3118195"/>
            <a:ext cx="342770" cy="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4B1B41-EB86-B23B-7DF1-ECA11E090CB9}"/>
              </a:ext>
            </a:extLst>
          </p:cNvPr>
          <p:cNvSpPr/>
          <p:nvPr/>
        </p:nvSpPr>
        <p:spPr bwMode="white">
          <a:xfrm>
            <a:off x="2035118" y="3022920"/>
            <a:ext cx="228513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7C2D0E-5C91-1DEF-4FCB-059977FA5431}"/>
              </a:ext>
            </a:extLst>
          </p:cNvPr>
          <p:cNvSpPr/>
          <p:nvPr/>
        </p:nvSpPr>
        <p:spPr bwMode="white">
          <a:xfrm>
            <a:off x="2520710" y="3003865"/>
            <a:ext cx="342770" cy="276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3D4AA4-0958-C5C8-4A98-41C90E57D4C6}"/>
              </a:ext>
            </a:extLst>
          </p:cNvPr>
          <p:cNvSpPr/>
          <p:nvPr/>
        </p:nvSpPr>
        <p:spPr bwMode="white">
          <a:xfrm>
            <a:off x="3120559" y="3022920"/>
            <a:ext cx="228513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0B4ED5-3306-EB6F-CADE-166D8637F9FF}"/>
              </a:ext>
            </a:extLst>
          </p:cNvPr>
          <p:cNvSpPr/>
          <p:nvPr/>
        </p:nvSpPr>
        <p:spPr bwMode="white">
          <a:xfrm>
            <a:off x="3977486" y="3022920"/>
            <a:ext cx="390377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53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900CA6-C2A6-2334-4B1B-9E3085D9CC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20788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5333A8-757C-39DB-87CC-4C1CC0C77884}"/>
              </a:ext>
            </a:extLst>
          </p:cNvPr>
          <p:cNvSpPr/>
          <p:nvPr/>
        </p:nvSpPr>
        <p:spPr bwMode="white">
          <a:xfrm>
            <a:off x="3878519" y="3077274"/>
            <a:ext cx="390377" cy="2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9AA0F0-9F02-50BA-8523-F12DF30D7ADC}"/>
              </a:ext>
            </a:extLst>
          </p:cNvPr>
          <p:cNvSpPr/>
          <p:nvPr/>
        </p:nvSpPr>
        <p:spPr bwMode="white">
          <a:xfrm>
            <a:off x="5040131" y="3077274"/>
            <a:ext cx="218992" cy="2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CA96E4-EB35-7F35-8365-C534B06B23E3}"/>
              </a:ext>
            </a:extLst>
          </p:cNvPr>
          <p:cNvSpPr/>
          <p:nvPr/>
        </p:nvSpPr>
        <p:spPr bwMode="white">
          <a:xfrm>
            <a:off x="6135093" y="3077274"/>
            <a:ext cx="190428" cy="2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4E91EF-4DA2-6E5B-72AE-28E4FA2D8017}"/>
              </a:ext>
            </a:extLst>
          </p:cNvPr>
          <p:cNvSpPr/>
          <p:nvPr/>
        </p:nvSpPr>
        <p:spPr bwMode="white">
          <a:xfrm>
            <a:off x="7049149" y="3077274"/>
            <a:ext cx="228513" cy="2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B7FDD4B-6BE2-CD29-59E3-2F61BD01B75E}"/>
              </a:ext>
            </a:extLst>
          </p:cNvPr>
          <p:cNvSpPr/>
          <p:nvPr/>
        </p:nvSpPr>
        <p:spPr bwMode="white">
          <a:xfrm>
            <a:off x="4459325" y="3106021"/>
            <a:ext cx="342770" cy="23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9133A4-A9B0-5F88-899F-72F2C144B2C1}"/>
              </a:ext>
            </a:extLst>
          </p:cNvPr>
          <p:cNvSpPr/>
          <p:nvPr/>
        </p:nvSpPr>
        <p:spPr bwMode="white">
          <a:xfrm>
            <a:off x="5525723" y="3069200"/>
            <a:ext cx="342770" cy="23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50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013525-A2E2-4A3C-402C-FD2DF58341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3471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5D0E95-C3D2-56F3-D901-2B30B99CE00E}"/>
              </a:ext>
            </a:extLst>
          </p:cNvPr>
          <p:cNvSpPr/>
          <p:nvPr/>
        </p:nvSpPr>
        <p:spPr bwMode="white">
          <a:xfrm>
            <a:off x="2168418" y="2333055"/>
            <a:ext cx="380856" cy="2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223AEB-B869-A3DB-EA65-D81A54008355}"/>
              </a:ext>
            </a:extLst>
          </p:cNvPr>
          <p:cNvSpPr/>
          <p:nvPr/>
        </p:nvSpPr>
        <p:spPr bwMode="white">
          <a:xfrm>
            <a:off x="4872498" y="2333055"/>
            <a:ext cx="371335" cy="2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716CA5-7BB4-1879-B662-C2EA405326F0}"/>
              </a:ext>
            </a:extLst>
          </p:cNvPr>
          <p:cNvSpPr/>
          <p:nvPr/>
        </p:nvSpPr>
        <p:spPr bwMode="white">
          <a:xfrm>
            <a:off x="7824136" y="2333055"/>
            <a:ext cx="228513" cy="2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68D02E-8B83-F980-C296-A4898D29754D}"/>
              </a:ext>
            </a:extLst>
          </p:cNvPr>
          <p:cNvSpPr/>
          <p:nvPr/>
        </p:nvSpPr>
        <p:spPr bwMode="white">
          <a:xfrm>
            <a:off x="11166151" y="2333055"/>
            <a:ext cx="390377" cy="2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D63B7F-E470-1CCD-2297-2A17CD1132C2}"/>
              </a:ext>
            </a:extLst>
          </p:cNvPr>
          <p:cNvSpPr/>
          <p:nvPr/>
        </p:nvSpPr>
        <p:spPr bwMode="white">
          <a:xfrm>
            <a:off x="2168418" y="3153600"/>
            <a:ext cx="371335" cy="2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D549C9-E388-939E-4A0C-4DE9AF896B74}"/>
              </a:ext>
            </a:extLst>
          </p:cNvPr>
          <p:cNvSpPr/>
          <p:nvPr/>
        </p:nvSpPr>
        <p:spPr bwMode="white">
          <a:xfrm>
            <a:off x="5120055" y="3153600"/>
            <a:ext cx="228513" cy="2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962C6E-BDE0-6FC1-3523-4939E7496B98}"/>
              </a:ext>
            </a:extLst>
          </p:cNvPr>
          <p:cNvSpPr/>
          <p:nvPr/>
        </p:nvSpPr>
        <p:spPr bwMode="white">
          <a:xfrm>
            <a:off x="7747964" y="3153600"/>
            <a:ext cx="390377" cy="2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43AEC23-F502-90DD-3FCC-F5CF858F24A1}"/>
              </a:ext>
            </a:extLst>
          </p:cNvPr>
          <p:cNvSpPr/>
          <p:nvPr/>
        </p:nvSpPr>
        <p:spPr bwMode="white">
          <a:xfrm>
            <a:off x="10994765" y="3153600"/>
            <a:ext cx="380856" cy="2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81B044-BB99-B974-7F4D-64DCA54033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1330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64A369-D24D-7900-685A-3CE8CB953B5C}"/>
              </a:ext>
            </a:extLst>
          </p:cNvPr>
          <p:cNvSpPr/>
          <p:nvPr/>
        </p:nvSpPr>
        <p:spPr bwMode="white">
          <a:xfrm>
            <a:off x="1863732" y="2336452"/>
            <a:ext cx="380856" cy="26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44F952-3344-3B15-807B-AE390DB8E772}"/>
              </a:ext>
            </a:extLst>
          </p:cNvPr>
          <p:cNvSpPr/>
          <p:nvPr/>
        </p:nvSpPr>
        <p:spPr bwMode="white">
          <a:xfrm>
            <a:off x="5481869" y="2336452"/>
            <a:ext cx="380856" cy="26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CFA57D-6D9B-0917-A23C-D0AE630D3B80}"/>
              </a:ext>
            </a:extLst>
          </p:cNvPr>
          <p:cNvSpPr/>
          <p:nvPr/>
        </p:nvSpPr>
        <p:spPr bwMode="white">
          <a:xfrm>
            <a:off x="10156881" y="2336452"/>
            <a:ext cx="380856" cy="26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E864DC-02EE-C4D5-30E2-52F96A6D1DC1}"/>
              </a:ext>
            </a:extLst>
          </p:cNvPr>
          <p:cNvSpPr/>
          <p:nvPr/>
        </p:nvSpPr>
        <p:spPr bwMode="white">
          <a:xfrm>
            <a:off x="2035118" y="3060157"/>
            <a:ext cx="390377" cy="25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F707A7-9A33-3B0E-CD75-66F26D7DA527}"/>
              </a:ext>
            </a:extLst>
          </p:cNvPr>
          <p:cNvSpPr/>
          <p:nvPr/>
        </p:nvSpPr>
        <p:spPr bwMode="white">
          <a:xfrm>
            <a:off x="5481869" y="3050635"/>
            <a:ext cx="380856" cy="26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BB9472-970B-4DCD-BE9F-855211F865BB}"/>
              </a:ext>
            </a:extLst>
          </p:cNvPr>
          <p:cNvSpPr/>
          <p:nvPr/>
        </p:nvSpPr>
        <p:spPr bwMode="white">
          <a:xfrm>
            <a:off x="9985496" y="3050635"/>
            <a:ext cx="380856" cy="26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64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598DC0-C734-3136-80DB-9114544AA8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12776"/>
            <a:ext cx="11340000" cy="23525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DEC8AE-A3E3-3E12-DB53-CC3E2128AFF4}"/>
              </a:ext>
            </a:extLst>
          </p:cNvPr>
          <p:cNvSpPr/>
          <p:nvPr/>
        </p:nvSpPr>
        <p:spPr bwMode="white">
          <a:xfrm>
            <a:off x="1792135" y="2422377"/>
            <a:ext cx="228513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13EB9E-F57E-B206-4AE6-F24A96382A87}"/>
              </a:ext>
            </a:extLst>
          </p:cNvPr>
          <p:cNvSpPr/>
          <p:nvPr/>
        </p:nvSpPr>
        <p:spPr bwMode="white">
          <a:xfrm>
            <a:off x="4677123" y="2422377"/>
            <a:ext cx="218992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CAEE7B-A737-7B07-25E8-61C0F0E3C6D2}"/>
              </a:ext>
            </a:extLst>
          </p:cNvPr>
          <p:cNvSpPr/>
          <p:nvPr/>
        </p:nvSpPr>
        <p:spPr bwMode="white">
          <a:xfrm>
            <a:off x="7381203" y="2422377"/>
            <a:ext cx="228513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70304B-D8BD-6CE0-8EE8-DF2A28478238}"/>
              </a:ext>
            </a:extLst>
          </p:cNvPr>
          <p:cNvSpPr/>
          <p:nvPr/>
        </p:nvSpPr>
        <p:spPr bwMode="white">
          <a:xfrm>
            <a:off x="10266191" y="2422377"/>
            <a:ext cx="218992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B1A44F-ACCC-AF1D-BE60-D8A3E03AE832}"/>
              </a:ext>
            </a:extLst>
          </p:cNvPr>
          <p:cNvSpPr/>
          <p:nvPr/>
        </p:nvSpPr>
        <p:spPr bwMode="white">
          <a:xfrm>
            <a:off x="1792135" y="3241488"/>
            <a:ext cx="228513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8254B6-AA42-1097-0F72-F579BDA79493}"/>
              </a:ext>
            </a:extLst>
          </p:cNvPr>
          <p:cNvSpPr/>
          <p:nvPr/>
        </p:nvSpPr>
        <p:spPr bwMode="white">
          <a:xfrm>
            <a:off x="4496216" y="3241488"/>
            <a:ext cx="228513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96EEB0-3A0F-AA35-B7D1-9470E1B4A53A}"/>
              </a:ext>
            </a:extLst>
          </p:cNvPr>
          <p:cNvSpPr/>
          <p:nvPr/>
        </p:nvSpPr>
        <p:spPr bwMode="white">
          <a:xfrm>
            <a:off x="7552589" y="3241488"/>
            <a:ext cx="228513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821A977-99B5-842C-3B46-7C09A5876EA8}"/>
              </a:ext>
            </a:extLst>
          </p:cNvPr>
          <p:cNvSpPr/>
          <p:nvPr/>
        </p:nvSpPr>
        <p:spPr bwMode="white">
          <a:xfrm>
            <a:off x="10266191" y="3241488"/>
            <a:ext cx="218992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86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C68DE5-0160-5EB2-C14B-69ACC27D32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8729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3743E1-83EA-DA0E-433F-7B6E8F187722}"/>
              </a:ext>
            </a:extLst>
          </p:cNvPr>
          <p:cNvSpPr/>
          <p:nvPr/>
        </p:nvSpPr>
        <p:spPr bwMode="white">
          <a:xfrm>
            <a:off x="1349576" y="3064003"/>
            <a:ext cx="342770" cy="2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7D9AA26-8E93-A8F7-3C77-913CD8B7D897}"/>
              </a:ext>
            </a:extLst>
          </p:cNvPr>
          <p:cNvSpPr/>
          <p:nvPr/>
        </p:nvSpPr>
        <p:spPr bwMode="white">
          <a:xfrm>
            <a:off x="1556341" y="2348880"/>
            <a:ext cx="342770" cy="2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DF4574-CA99-42AD-12AB-D84BCD155F99}"/>
              </a:ext>
            </a:extLst>
          </p:cNvPr>
          <p:cNvSpPr/>
          <p:nvPr/>
        </p:nvSpPr>
        <p:spPr bwMode="white">
          <a:xfrm>
            <a:off x="4799856" y="2348880"/>
            <a:ext cx="342770" cy="2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CA1A3E-0A8D-555D-05FA-2FA4892B438C}"/>
              </a:ext>
            </a:extLst>
          </p:cNvPr>
          <p:cNvSpPr/>
          <p:nvPr/>
        </p:nvSpPr>
        <p:spPr bwMode="white">
          <a:xfrm>
            <a:off x="5663952" y="2348880"/>
            <a:ext cx="342770" cy="2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9EFCA0-2B22-6B41-BC2D-67B21F8CFFFA}"/>
              </a:ext>
            </a:extLst>
          </p:cNvPr>
          <p:cNvSpPr/>
          <p:nvPr/>
        </p:nvSpPr>
        <p:spPr bwMode="white">
          <a:xfrm>
            <a:off x="8760296" y="2384167"/>
            <a:ext cx="342770" cy="2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9E8DA4-8FBF-4611-7EFB-7D427ED6275E}"/>
              </a:ext>
            </a:extLst>
          </p:cNvPr>
          <p:cNvSpPr/>
          <p:nvPr/>
        </p:nvSpPr>
        <p:spPr bwMode="white">
          <a:xfrm>
            <a:off x="10292889" y="2384167"/>
            <a:ext cx="342770" cy="2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B770B2-CC08-A592-52B4-AC70FCE429D5}"/>
              </a:ext>
            </a:extLst>
          </p:cNvPr>
          <p:cNvSpPr/>
          <p:nvPr/>
        </p:nvSpPr>
        <p:spPr bwMode="white">
          <a:xfrm>
            <a:off x="4816825" y="3064003"/>
            <a:ext cx="342770" cy="2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30A3DB1-DFFD-59CA-DFCA-2A16C676338A}"/>
              </a:ext>
            </a:extLst>
          </p:cNvPr>
          <p:cNvSpPr/>
          <p:nvPr/>
        </p:nvSpPr>
        <p:spPr bwMode="white">
          <a:xfrm>
            <a:off x="5663952" y="3067370"/>
            <a:ext cx="342770" cy="2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BD5C5E-4BD0-15C3-7C07-CA34E7FBC7C7}"/>
              </a:ext>
            </a:extLst>
          </p:cNvPr>
          <p:cNvSpPr/>
          <p:nvPr/>
        </p:nvSpPr>
        <p:spPr bwMode="white">
          <a:xfrm>
            <a:off x="8588911" y="3067370"/>
            <a:ext cx="342770" cy="2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098F4A0-C9AD-E3DE-10F4-A1A95EDCFCFD}"/>
              </a:ext>
            </a:extLst>
          </p:cNvPr>
          <p:cNvSpPr/>
          <p:nvPr/>
        </p:nvSpPr>
        <p:spPr bwMode="white">
          <a:xfrm>
            <a:off x="10138473" y="3067370"/>
            <a:ext cx="342770" cy="2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B1D0977-624D-1286-E624-9EE5803104D2}"/>
              </a:ext>
            </a:extLst>
          </p:cNvPr>
          <p:cNvSpPr/>
          <p:nvPr/>
        </p:nvSpPr>
        <p:spPr bwMode="white">
          <a:xfrm>
            <a:off x="1520961" y="3779126"/>
            <a:ext cx="342770" cy="2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5A236BC-2249-B635-C6CF-4D30708EB2A2}"/>
              </a:ext>
            </a:extLst>
          </p:cNvPr>
          <p:cNvSpPr/>
          <p:nvPr/>
        </p:nvSpPr>
        <p:spPr bwMode="white">
          <a:xfrm>
            <a:off x="4816825" y="3779126"/>
            <a:ext cx="342770" cy="2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CD127A5-CA47-A985-3066-F448401E70B4}"/>
              </a:ext>
            </a:extLst>
          </p:cNvPr>
          <p:cNvSpPr/>
          <p:nvPr/>
        </p:nvSpPr>
        <p:spPr bwMode="white">
          <a:xfrm>
            <a:off x="5681448" y="3779125"/>
            <a:ext cx="342770" cy="2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67BA21C-EF68-C032-6A8E-9863C830D5F2}"/>
              </a:ext>
            </a:extLst>
          </p:cNvPr>
          <p:cNvSpPr/>
          <p:nvPr/>
        </p:nvSpPr>
        <p:spPr bwMode="white">
          <a:xfrm>
            <a:off x="8552339" y="3779124"/>
            <a:ext cx="342770" cy="2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651702B-EDAE-05AE-450B-01B66B92E3EF}"/>
              </a:ext>
            </a:extLst>
          </p:cNvPr>
          <p:cNvSpPr/>
          <p:nvPr/>
        </p:nvSpPr>
        <p:spPr bwMode="white">
          <a:xfrm>
            <a:off x="10138473" y="3789040"/>
            <a:ext cx="342770" cy="2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25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C6C136-66E5-8AAE-42CF-09AB0A46E5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2252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024676-109D-CFFA-40AB-8B57A178EB68}"/>
              </a:ext>
            </a:extLst>
          </p:cNvPr>
          <p:cNvSpPr/>
          <p:nvPr/>
        </p:nvSpPr>
        <p:spPr bwMode="white">
          <a:xfrm>
            <a:off x="1454312" y="4094153"/>
            <a:ext cx="390377" cy="2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FA7EF7-E7F3-F556-C639-9B43F1698CFE}"/>
              </a:ext>
            </a:extLst>
          </p:cNvPr>
          <p:cNvSpPr/>
          <p:nvPr/>
        </p:nvSpPr>
        <p:spPr bwMode="white">
          <a:xfrm>
            <a:off x="2615924" y="4094153"/>
            <a:ext cx="228513" cy="2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4704D9-D5E9-5C94-761A-2BF89D15462C}"/>
              </a:ext>
            </a:extLst>
          </p:cNvPr>
          <p:cNvSpPr/>
          <p:nvPr/>
        </p:nvSpPr>
        <p:spPr bwMode="white">
          <a:xfrm>
            <a:off x="3539501" y="4094153"/>
            <a:ext cx="228513" cy="2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F3C7B6-870D-808E-A3A3-657CEA4704F6}"/>
              </a:ext>
            </a:extLst>
          </p:cNvPr>
          <p:cNvSpPr/>
          <p:nvPr/>
        </p:nvSpPr>
        <p:spPr bwMode="white">
          <a:xfrm>
            <a:off x="6691088" y="4094153"/>
            <a:ext cx="390377" cy="2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7674A9-9FBD-1E2E-123F-2BE6C6FED5E8}"/>
              </a:ext>
            </a:extLst>
          </p:cNvPr>
          <p:cNvSpPr/>
          <p:nvPr/>
        </p:nvSpPr>
        <p:spPr bwMode="white">
          <a:xfrm>
            <a:off x="7852700" y="4094153"/>
            <a:ext cx="218992" cy="2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E3E1D9-99B2-6571-99E2-5AF9149542AD}"/>
              </a:ext>
            </a:extLst>
          </p:cNvPr>
          <p:cNvSpPr/>
          <p:nvPr/>
        </p:nvSpPr>
        <p:spPr bwMode="white">
          <a:xfrm>
            <a:off x="8785798" y="4094153"/>
            <a:ext cx="218992" cy="24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E07FBB2-C959-F4CA-1D0F-8A288EA666BE}"/>
              </a:ext>
            </a:extLst>
          </p:cNvPr>
          <p:cNvSpPr/>
          <p:nvPr/>
        </p:nvSpPr>
        <p:spPr bwMode="white">
          <a:xfrm>
            <a:off x="2020836" y="4149080"/>
            <a:ext cx="342770" cy="193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6DBC4D-3756-2FC9-8912-22D896A2EE22}"/>
              </a:ext>
            </a:extLst>
          </p:cNvPr>
          <p:cNvSpPr/>
          <p:nvPr/>
        </p:nvSpPr>
        <p:spPr bwMode="white">
          <a:xfrm>
            <a:off x="7260508" y="4149080"/>
            <a:ext cx="342770" cy="193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28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A1D8FF-2D16-1235-877A-71FD050D4B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6425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8F16B3-CEAC-FC61-20A9-67582870B5C2}"/>
              </a:ext>
            </a:extLst>
          </p:cNvPr>
          <p:cNvSpPr/>
          <p:nvPr/>
        </p:nvSpPr>
        <p:spPr bwMode="white">
          <a:xfrm>
            <a:off x="883027" y="3525417"/>
            <a:ext cx="390377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064A2E-D444-0A91-D492-C331B1F06023}"/>
              </a:ext>
            </a:extLst>
          </p:cNvPr>
          <p:cNvSpPr/>
          <p:nvPr/>
        </p:nvSpPr>
        <p:spPr bwMode="white">
          <a:xfrm>
            <a:off x="2044639" y="3525417"/>
            <a:ext cx="218992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C6E153-0DFB-46A1-0CFD-ABFD77050FC7}"/>
              </a:ext>
            </a:extLst>
          </p:cNvPr>
          <p:cNvSpPr/>
          <p:nvPr/>
        </p:nvSpPr>
        <p:spPr bwMode="white">
          <a:xfrm>
            <a:off x="2968216" y="3525417"/>
            <a:ext cx="228513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083C3D-2A98-2CFC-1929-6BC8CB096039}"/>
              </a:ext>
            </a:extLst>
          </p:cNvPr>
          <p:cNvSpPr/>
          <p:nvPr/>
        </p:nvSpPr>
        <p:spPr bwMode="white">
          <a:xfrm>
            <a:off x="6119803" y="3525417"/>
            <a:ext cx="390377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D94B7F-24FD-BBE4-A9E4-D7B9A69B2B64}"/>
              </a:ext>
            </a:extLst>
          </p:cNvPr>
          <p:cNvSpPr/>
          <p:nvPr/>
        </p:nvSpPr>
        <p:spPr bwMode="white">
          <a:xfrm>
            <a:off x="7281415" y="3525417"/>
            <a:ext cx="218992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4EB1D8-E022-46A5-D11F-69EDC52F13C4}"/>
              </a:ext>
            </a:extLst>
          </p:cNvPr>
          <p:cNvSpPr/>
          <p:nvPr/>
        </p:nvSpPr>
        <p:spPr bwMode="white">
          <a:xfrm>
            <a:off x="8357335" y="3525417"/>
            <a:ext cx="228513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8DAC7D-EE3C-4D15-A982-97CE875A5BFC}"/>
              </a:ext>
            </a:extLst>
          </p:cNvPr>
          <p:cNvSpPr/>
          <p:nvPr/>
        </p:nvSpPr>
        <p:spPr bwMode="white">
          <a:xfrm>
            <a:off x="9290433" y="3525417"/>
            <a:ext cx="228513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0BD7AD8-920E-B8F3-7950-096F51A13388}"/>
              </a:ext>
            </a:extLst>
          </p:cNvPr>
          <p:cNvSpPr/>
          <p:nvPr/>
        </p:nvSpPr>
        <p:spPr bwMode="white">
          <a:xfrm>
            <a:off x="1444790" y="3548093"/>
            <a:ext cx="342770" cy="23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5CFBC51-7F99-FCB4-5C1D-BB674FF41ABB}"/>
              </a:ext>
            </a:extLst>
          </p:cNvPr>
          <p:cNvSpPr/>
          <p:nvPr/>
        </p:nvSpPr>
        <p:spPr bwMode="white">
          <a:xfrm>
            <a:off x="6681566" y="3528037"/>
            <a:ext cx="342770" cy="23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7E8F937-F41D-76B6-BDA5-6D0245964EF9}"/>
              </a:ext>
            </a:extLst>
          </p:cNvPr>
          <p:cNvSpPr/>
          <p:nvPr/>
        </p:nvSpPr>
        <p:spPr bwMode="white">
          <a:xfrm>
            <a:off x="7759204" y="3553515"/>
            <a:ext cx="342770" cy="23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67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A6F90F-3E9A-D536-9FAD-FBEF8E5C25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23010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D48AE7-E43C-ABC9-9612-36ADE96E932F}"/>
              </a:ext>
            </a:extLst>
          </p:cNvPr>
          <p:cNvSpPr/>
          <p:nvPr/>
        </p:nvSpPr>
        <p:spPr bwMode="white">
          <a:xfrm>
            <a:off x="2650257" y="3179154"/>
            <a:ext cx="218992" cy="24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8832AE-18DC-7E99-20DB-EAAC949EF519}"/>
              </a:ext>
            </a:extLst>
          </p:cNvPr>
          <p:cNvSpPr/>
          <p:nvPr/>
        </p:nvSpPr>
        <p:spPr bwMode="white">
          <a:xfrm>
            <a:off x="8191718" y="3179154"/>
            <a:ext cx="228513" cy="24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68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917573-AF98-2CF5-ECFB-C1BC734508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340768"/>
            <a:ext cx="11340000" cy="4862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416FB8-BB08-FEE0-5DCC-A6E34271123B}"/>
              </a:ext>
            </a:extLst>
          </p:cNvPr>
          <p:cNvSpPr/>
          <p:nvPr/>
        </p:nvSpPr>
        <p:spPr bwMode="white">
          <a:xfrm>
            <a:off x="1896871" y="5688256"/>
            <a:ext cx="390377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9E5CBC-B0B3-8D1D-4D19-BD625CFECC09}"/>
              </a:ext>
            </a:extLst>
          </p:cNvPr>
          <p:cNvSpPr/>
          <p:nvPr/>
        </p:nvSpPr>
        <p:spPr bwMode="white">
          <a:xfrm>
            <a:off x="3058483" y="5688256"/>
            <a:ext cx="218992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894C07-CC73-AD19-C612-C26C513B4687}"/>
              </a:ext>
            </a:extLst>
          </p:cNvPr>
          <p:cNvSpPr/>
          <p:nvPr/>
        </p:nvSpPr>
        <p:spPr bwMode="white">
          <a:xfrm>
            <a:off x="3982060" y="5688256"/>
            <a:ext cx="228513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4E09A1-EE5E-90F0-C31D-645AB549EB74}"/>
              </a:ext>
            </a:extLst>
          </p:cNvPr>
          <p:cNvSpPr/>
          <p:nvPr/>
        </p:nvSpPr>
        <p:spPr bwMode="white">
          <a:xfrm>
            <a:off x="7581153" y="5688256"/>
            <a:ext cx="380856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2B1CB5-78AE-59ED-875E-41228141793D}"/>
              </a:ext>
            </a:extLst>
          </p:cNvPr>
          <p:cNvSpPr/>
          <p:nvPr/>
        </p:nvSpPr>
        <p:spPr bwMode="white">
          <a:xfrm>
            <a:off x="8733244" y="5688256"/>
            <a:ext cx="228513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787419-489A-B278-BAF3-AD4BA5F2E2E2}"/>
              </a:ext>
            </a:extLst>
          </p:cNvPr>
          <p:cNvSpPr/>
          <p:nvPr/>
        </p:nvSpPr>
        <p:spPr bwMode="white">
          <a:xfrm>
            <a:off x="9666342" y="5688256"/>
            <a:ext cx="218992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775EEF0-60EC-FAA3-0FDA-DF93C7676786}"/>
              </a:ext>
            </a:extLst>
          </p:cNvPr>
          <p:cNvSpPr/>
          <p:nvPr/>
        </p:nvSpPr>
        <p:spPr bwMode="white">
          <a:xfrm>
            <a:off x="2468155" y="5702881"/>
            <a:ext cx="342770" cy="23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44BE891-6E5B-2711-7723-70DFEF8A5CDC}"/>
              </a:ext>
            </a:extLst>
          </p:cNvPr>
          <p:cNvSpPr/>
          <p:nvPr/>
        </p:nvSpPr>
        <p:spPr bwMode="white">
          <a:xfrm>
            <a:off x="8142916" y="5702881"/>
            <a:ext cx="342770" cy="23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393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2025-01-21T15:44:20Z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