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302" r:id="rId2"/>
    <p:sldId id="324" r:id="rId3"/>
    <p:sldId id="343" r:id="rId4"/>
    <p:sldId id="342" r:id="rId5"/>
    <p:sldId id="341" r:id="rId6"/>
    <p:sldId id="340" r:id="rId7"/>
    <p:sldId id="339" r:id="rId8"/>
    <p:sldId id="338" r:id="rId9"/>
    <p:sldId id="337" r:id="rId10"/>
    <p:sldId id="336" r:id="rId11"/>
    <p:sldId id="335" r:id="rId12"/>
    <p:sldId id="334" r:id="rId13"/>
    <p:sldId id="333" r:id="rId14"/>
    <p:sldId id="332" r:id="rId15"/>
    <p:sldId id="331" r:id="rId16"/>
    <p:sldId id="330" r:id="rId17"/>
    <p:sldId id="329" r:id="rId18"/>
    <p:sldId id="328" r:id="rId19"/>
    <p:sldId id="327" r:id="rId20"/>
    <p:sldId id="326" r:id="rId21"/>
    <p:sldId id="325" r:id="rId22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414" autoAdjust="0"/>
    <p:restoredTop sz="94660"/>
  </p:normalViewPr>
  <p:slideViewPr>
    <p:cSldViewPr showGuides="1">
      <p:cViewPr varScale="1">
        <p:scale>
          <a:sx n="104" d="100"/>
          <a:sy n="104" d="100"/>
        </p:scale>
        <p:origin x="156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029BEC09-B1F6-D2E5-09CD-82805C7C888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1994" y="2709762"/>
            <a:ext cx="8688012" cy="143847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BB542A4-F7A2-F62F-681B-45C6B6388D0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484784"/>
            <a:ext cx="11340000" cy="308520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6B63D0A-FE74-BC6A-AC1B-979BBE3EF41C}"/>
              </a:ext>
            </a:extLst>
          </p:cNvPr>
          <p:cNvSpPr/>
          <p:nvPr/>
        </p:nvSpPr>
        <p:spPr bwMode="white">
          <a:xfrm>
            <a:off x="2470545" y="2275130"/>
            <a:ext cx="418942" cy="257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6AAEF18-5919-DEF5-02F2-3418FD2A13D2}"/>
              </a:ext>
            </a:extLst>
          </p:cNvPr>
          <p:cNvSpPr/>
          <p:nvPr/>
        </p:nvSpPr>
        <p:spPr bwMode="white">
          <a:xfrm>
            <a:off x="5079412" y="2275130"/>
            <a:ext cx="418942" cy="257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FAE9BEF-4183-4031-B62D-A7184295D97F}"/>
              </a:ext>
            </a:extLst>
          </p:cNvPr>
          <p:cNvSpPr/>
          <p:nvPr/>
        </p:nvSpPr>
        <p:spPr bwMode="white">
          <a:xfrm>
            <a:off x="7888228" y="2275130"/>
            <a:ext cx="418942" cy="257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93F4D13-43E9-CD6B-7539-2095BF20F1F8}"/>
              </a:ext>
            </a:extLst>
          </p:cNvPr>
          <p:cNvSpPr/>
          <p:nvPr/>
        </p:nvSpPr>
        <p:spPr bwMode="white">
          <a:xfrm>
            <a:off x="10316187" y="2275130"/>
            <a:ext cx="418942" cy="257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256768C2-36AC-D51D-E2E7-C70251D93F10}"/>
              </a:ext>
            </a:extLst>
          </p:cNvPr>
          <p:cNvSpPr/>
          <p:nvPr/>
        </p:nvSpPr>
        <p:spPr bwMode="white">
          <a:xfrm>
            <a:off x="983431" y="2708919"/>
            <a:ext cx="1906055" cy="1861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>
            <a:extLst>
              <a:ext uri="{FF2B5EF4-FFF2-40B4-BE49-F238E27FC236}">
                <a16:creationId xmlns:a16="http://schemas.microsoft.com/office/drawing/2014/main" id="{9CF85A48-F8B3-0E20-6CB2-342B460EE9E5}"/>
              </a:ext>
            </a:extLst>
          </p:cNvPr>
          <p:cNvSpPr/>
          <p:nvPr/>
        </p:nvSpPr>
        <p:spPr bwMode="white">
          <a:xfrm>
            <a:off x="3503712" y="2797265"/>
            <a:ext cx="1906055" cy="1861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>
            <a:extLst>
              <a:ext uri="{FF2B5EF4-FFF2-40B4-BE49-F238E27FC236}">
                <a16:creationId xmlns:a16="http://schemas.microsoft.com/office/drawing/2014/main" id="{7FCE3667-3380-0B2B-77E4-5696C672CB4E}"/>
              </a:ext>
            </a:extLst>
          </p:cNvPr>
          <p:cNvSpPr/>
          <p:nvPr/>
        </p:nvSpPr>
        <p:spPr bwMode="white">
          <a:xfrm>
            <a:off x="6191644" y="2753092"/>
            <a:ext cx="2352628" cy="1861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>
            <a:extLst>
              <a:ext uri="{FF2B5EF4-FFF2-40B4-BE49-F238E27FC236}">
                <a16:creationId xmlns:a16="http://schemas.microsoft.com/office/drawing/2014/main" id="{F21E4D54-5281-E403-40F2-D563E77277C3}"/>
              </a:ext>
            </a:extLst>
          </p:cNvPr>
          <p:cNvSpPr/>
          <p:nvPr/>
        </p:nvSpPr>
        <p:spPr bwMode="white">
          <a:xfrm>
            <a:off x="8740889" y="2620575"/>
            <a:ext cx="1906055" cy="1861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2601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2" grpId="0" animBg="1"/>
      <p:bldP spid="40" grpId="0" animBg="1"/>
      <p:bldP spid="41" grpId="0" animBg="1"/>
      <p:bldP spid="4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id="{5E2C1295-E058-F88B-3DAD-F5B384C698A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0056440" cy="5267659"/>
          </a:xfrm>
          <a:prstGeom prst="rect">
            <a:avLst/>
          </a:prstGeom>
        </p:spPr>
      </p:pic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807EA86A-A536-F015-921D-A9E6DB0945BC}"/>
              </a:ext>
            </a:extLst>
          </p:cNvPr>
          <p:cNvCxnSpPr/>
          <p:nvPr/>
        </p:nvCxnSpPr>
        <p:spPr>
          <a:xfrm>
            <a:off x="2279576" y="2852936"/>
            <a:ext cx="1152128" cy="1224136"/>
          </a:xfrm>
          <a:prstGeom prst="line">
            <a:avLst/>
          </a:prstGeom>
          <a:ln w="1905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B67D4CE3-CD5A-1B6E-AD84-A9991C3E634D}"/>
              </a:ext>
            </a:extLst>
          </p:cNvPr>
          <p:cNvCxnSpPr>
            <a:cxnSpLocks/>
          </p:cNvCxnSpPr>
          <p:nvPr/>
        </p:nvCxnSpPr>
        <p:spPr>
          <a:xfrm flipH="1">
            <a:off x="3431704" y="2924944"/>
            <a:ext cx="1440160" cy="1152128"/>
          </a:xfrm>
          <a:prstGeom prst="line">
            <a:avLst/>
          </a:prstGeom>
          <a:ln w="1905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5F66DF85-5B8B-2A95-15B1-41FDBBF34206}"/>
              </a:ext>
            </a:extLst>
          </p:cNvPr>
          <p:cNvCxnSpPr>
            <a:cxnSpLocks/>
          </p:cNvCxnSpPr>
          <p:nvPr/>
        </p:nvCxnSpPr>
        <p:spPr>
          <a:xfrm flipH="1">
            <a:off x="6023992" y="2852936"/>
            <a:ext cx="1139788" cy="1152128"/>
          </a:xfrm>
          <a:prstGeom prst="line">
            <a:avLst/>
          </a:prstGeom>
          <a:ln w="1905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9FCDA070-D6C1-85EA-4F4B-F3A58FA38EA3}"/>
              </a:ext>
            </a:extLst>
          </p:cNvPr>
          <p:cNvCxnSpPr>
            <a:cxnSpLocks/>
          </p:cNvCxnSpPr>
          <p:nvPr/>
        </p:nvCxnSpPr>
        <p:spPr>
          <a:xfrm flipH="1">
            <a:off x="8616280" y="2924944"/>
            <a:ext cx="1008112" cy="1080120"/>
          </a:xfrm>
          <a:prstGeom prst="line">
            <a:avLst/>
          </a:prstGeom>
          <a:ln w="1905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FF643426-EC7B-B534-18E4-36C3375C2EFD}"/>
              </a:ext>
            </a:extLst>
          </p:cNvPr>
          <p:cNvCxnSpPr>
            <a:cxnSpLocks/>
          </p:cNvCxnSpPr>
          <p:nvPr/>
        </p:nvCxnSpPr>
        <p:spPr>
          <a:xfrm flipV="1">
            <a:off x="2207568" y="4797152"/>
            <a:ext cx="3600400" cy="720080"/>
          </a:xfrm>
          <a:prstGeom prst="line">
            <a:avLst/>
          </a:prstGeom>
          <a:ln w="1905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id="{973F1500-F455-C7E2-7CF4-7F221F3D231C}"/>
              </a:ext>
            </a:extLst>
          </p:cNvPr>
          <p:cNvCxnSpPr>
            <a:cxnSpLocks/>
          </p:cNvCxnSpPr>
          <p:nvPr/>
        </p:nvCxnSpPr>
        <p:spPr>
          <a:xfrm flipH="1" flipV="1">
            <a:off x="3935760" y="4869160"/>
            <a:ext cx="720080" cy="545598"/>
          </a:xfrm>
          <a:prstGeom prst="line">
            <a:avLst/>
          </a:prstGeom>
          <a:ln w="1905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id="{DBDD79A4-0EBA-B2FB-B675-31078D7A2026}"/>
              </a:ext>
            </a:extLst>
          </p:cNvPr>
          <p:cNvCxnSpPr>
            <a:cxnSpLocks/>
          </p:cNvCxnSpPr>
          <p:nvPr/>
        </p:nvCxnSpPr>
        <p:spPr>
          <a:xfrm flipV="1">
            <a:off x="7248128" y="4653136"/>
            <a:ext cx="1080120" cy="864096"/>
          </a:xfrm>
          <a:prstGeom prst="line">
            <a:avLst/>
          </a:prstGeom>
          <a:ln w="1905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>
            <a:extLst>
              <a:ext uri="{FF2B5EF4-FFF2-40B4-BE49-F238E27FC236}">
                <a16:creationId xmlns:a16="http://schemas.microsoft.com/office/drawing/2014/main" id="{82042F2C-3E7E-E8E8-4714-8F8E9BC70C02}"/>
              </a:ext>
            </a:extLst>
          </p:cNvPr>
          <p:cNvCxnSpPr>
            <a:cxnSpLocks/>
          </p:cNvCxnSpPr>
          <p:nvPr/>
        </p:nvCxnSpPr>
        <p:spPr>
          <a:xfrm flipH="1" flipV="1">
            <a:off x="5807968" y="4797152"/>
            <a:ext cx="3600400" cy="792088"/>
          </a:xfrm>
          <a:prstGeom prst="line">
            <a:avLst/>
          </a:prstGeom>
          <a:ln w="1905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01691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0C1A264-18CA-EA18-E626-979CCD4C95C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412776"/>
            <a:ext cx="11340000" cy="325344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CFB1A49-219F-4B09-83FA-33B3F6181FBA}"/>
              </a:ext>
            </a:extLst>
          </p:cNvPr>
          <p:cNvSpPr/>
          <p:nvPr/>
        </p:nvSpPr>
        <p:spPr bwMode="white">
          <a:xfrm>
            <a:off x="3175130" y="2614927"/>
            <a:ext cx="371335" cy="248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CFB49A2-7F29-98C3-7CAB-62677C4962E4}"/>
              </a:ext>
            </a:extLst>
          </p:cNvPr>
          <p:cNvSpPr/>
          <p:nvPr/>
        </p:nvSpPr>
        <p:spPr bwMode="white">
          <a:xfrm>
            <a:off x="5022283" y="2614927"/>
            <a:ext cx="390377" cy="248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25E5822-8F72-57E4-146A-9C1DF6C35616}"/>
              </a:ext>
            </a:extLst>
          </p:cNvPr>
          <p:cNvSpPr/>
          <p:nvPr/>
        </p:nvSpPr>
        <p:spPr bwMode="white">
          <a:xfrm>
            <a:off x="6964651" y="2614927"/>
            <a:ext cx="390377" cy="248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87B0545-60AB-7F99-A8C8-642AFE5E3D81}"/>
              </a:ext>
            </a:extLst>
          </p:cNvPr>
          <p:cNvSpPr/>
          <p:nvPr/>
        </p:nvSpPr>
        <p:spPr bwMode="white">
          <a:xfrm>
            <a:off x="8849890" y="2614927"/>
            <a:ext cx="371335" cy="238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D1E5BCE-3EF5-A049-BC4C-7D5DEE9269D3}"/>
              </a:ext>
            </a:extLst>
          </p:cNvPr>
          <p:cNvSpPr/>
          <p:nvPr/>
        </p:nvSpPr>
        <p:spPr bwMode="white">
          <a:xfrm>
            <a:off x="3175130" y="3893406"/>
            <a:ext cx="390377" cy="248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F5A464C-C3B3-4E9C-8ECA-2C63AEDEE796}"/>
              </a:ext>
            </a:extLst>
          </p:cNvPr>
          <p:cNvSpPr/>
          <p:nvPr/>
        </p:nvSpPr>
        <p:spPr bwMode="white">
          <a:xfrm>
            <a:off x="5050847" y="3893406"/>
            <a:ext cx="380856" cy="248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74BCBD6-2F28-8631-2C07-92B793238C87}"/>
              </a:ext>
            </a:extLst>
          </p:cNvPr>
          <p:cNvSpPr/>
          <p:nvPr/>
        </p:nvSpPr>
        <p:spPr bwMode="white">
          <a:xfrm>
            <a:off x="6945608" y="3893406"/>
            <a:ext cx="390377" cy="248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E9B0DE2-D36A-9761-C314-E10F15AE842B}"/>
              </a:ext>
            </a:extLst>
          </p:cNvPr>
          <p:cNvSpPr/>
          <p:nvPr/>
        </p:nvSpPr>
        <p:spPr bwMode="white">
          <a:xfrm>
            <a:off x="8811805" y="3893406"/>
            <a:ext cx="390377" cy="248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51103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324062E-4FBA-E07C-3B05-CE81862A5B1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412776"/>
            <a:ext cx="11340000" cy="317930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5F436EE-0FAE-3BAE-DA59-339C5CF690C7}"/>
              </a:ext>
            </a:extLst>
          </p:cNvPr>
          <p:cNvSpPr/>
          <p:nvPr/>
        </p:nvSpPr>
        <p:spPr bwMode="white">
          <a:xfrm>
            <a:off x="2206503" y="2663493"/>
            <a:ext cx="228513" cy="257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7075EF0-F8A5-9AF4-DCC8-B4EEBF1A0E80}"/>
              </a:ext>
            </a:extLst>
          </p:cNvPr>
          <p:cNvSpPr/>
          <p:nvPr/>
        </p:nvSpPr>
        <p:spPr bwMode="white">
          <a:xfrm>
            <a:off x="4148871" y="2663493"/>
            <a:ext cx="209471" cy="257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7004160-1383-132A-83E4-3B3265FC8941}"/>
              </a:ext>
            </a:extLst>
          </p:cNvPr>
          <p:cNvSpPr/>
          <p:nvPr/>
        </p:nvSpPr>
        <p:spPr bwMode="white">
          <a:xfrm>
            <a:off x="7433758" y="2663493"/>
            <a:ext cx="238035" cy="257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AF72AC7-F95F-6885-86DC-55BDF29583A6}"/>
              </a:ext>
            </a:extLst>
          </p:cNvPr>
          <p:cNvSpPr/>
          <p:nvPr/>
        </p:nvSpPr>
        <p:spPr bwMode="white">
          <a:xfrm>
            <a:off x="9366604" y="2663493"/>
            <a:ext cx="228513" cy="257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7E56B4E-76E9-F2FA-913F-68E50720BE8E}"/>
              </a:ext>
            </a:extLst>
          </p:cNvPr>
          <p:cNvSpPr/>
          <p:nvPr/>
        </p:nvSpPr>
        <p:spPr bwMode="white">
          <a:xfrm>
            <a:off x="10052146" y="2663493"/>
            <a:ext cx="228513" cy="257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1882ACC-923F-5ACA-4BDE-225146C8E344}"/>
              </a:ext>
            </a:extLst>
          </p:cNvPr>
          <p:cNvSpPr/>
          <p:nvPr/>
        </p:nvSpPr>
        <p:spPr bwMode="white">
          <a:xfrm>
            <a:off x="1520962" y="3350911"/>
            <a:ext cx="228513" cy="257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662BE7F-6663-9AB9-583A-C50A2983561B}"/>
              </a:ext>
            </a:extLst>
          </p:cNvPr>
          <p:cNvSpPr/>
          <p:nvPr/>
        </p:nvSpPr>
        <p:spPr bwMode="white">
          <a:xfrm>
            <a:off x="4824891" y="3350911"/>
            <a:ext cx="228513" cy="257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496EBA3-CC7A-A6FC-B722-0F85E0447A08}"/>
              </a:ext>
            </a:extLst>
          </p:cNvPr>
          <p:cNvSpPr/>
          <p:nvPr/>
        </p:nvSpPr>
        <p:spPr bwMode="white">
          <a:xfrm>
            <a:off x="6748216" y="3350911"/>
            <a:ext cx="238035" cy="257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55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8E3B03B-8F21-258C-D499-D5FFA57DA40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556792"/>
            <a:ext cx="11340000" cy="382372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DD0E21E-3F98-ABE1-0791-ED4D0207B7D2}"/>
              </a:ext>
            </a:extLst>
          </p:cNvPr>
          <p:cNvSpPr/>
          <p:nvPr/>
        </p:nvSpPr>
        <p:spPr bwMode="white">
          <a:xfrm>
            <a:off x="1665389" y="4856062"/>
            <a:ext cx="418942" cy="257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80A8770-E176-90EB-E3B4-461C1F3E9F61}"/>
              </a:ext>
            </a:extLst>
          </p:cNvPr>
          <p:cNvSpPr/>
          <p:nvPr/>
        </p:nvSpPr>
        <p:spPr bwMode="white">
          <a:xfrm>
            <a:off x="2246195" y="4827456"/>
            <a:ext cx="361813" cy="295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497A628-9549-2D8A-4AE2-A6E1CFED71A3}"/>
              </a:ext>
            </a:extLst>
          </p:cNvPr>
          <p:cNvSpPr/>
          <p:nvPr/>
        </p:nvSpPr>
        <p:spPr bwMode="white">
          <a:xfrm>
            <a:off x="2769872" y="4856062"/>
            <a:ext cx="418942" cy="257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A7167F4-0E27-3F7B-71BA-9A3A38010465}"/>
              </a:ext>
            </a:extLst>
          </p:cNvPr>
          <p:cNvSpPr/>
          <p:nvPr/>
        </p:nvSpPr>
        <p:spPr bwMode="white">
          <a:xfrm>
            <a:off x="3750577" y="4856062"/>
            <a:ext cx="418942" cy="257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4A20083-CAB4-9306-0C97-C0651EB94950}"/>
              </a:ext>
            </a:extLst>
          </p:cNvPr>
          <p:cNvSpPr/>
          <p:nvPr/>
        </p:nvSpPr>
        <p:spPr bwMode="white">
          <a:xfrm>
            <a:off x="7263978" y="4856062"/>
            <a:ext cx="418942" cy="257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4A71C3F-C2C6-B1B8-7C0F-1EA73D6DFCD2}"/>
              </a:ext>
            </a:extLst>
          </p:cNvPr>
          <p:cNvSpPr/>
          <p:nvPr/>
        </p:nvSpPr>
        <p:spPr bwMode="white">
          <a:xfrm>
            <a:off x="7854305" y="4951417"/>
            <a:ext cx="352291" cy="381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7F53E37-B227-5343-D7E7-C132186F795A}"/>
              </a:ext>
            </a:extLst>
          </p:cNvPr>
          <p:cNvSpPr/>
          <p:nvPr/>
        </p:nvSpPr>
        <p:spPr bwMode="white">
          <a:xfrm>
            <a:off x="8473197" y="4856062"/>
            <a:ext cx="228513" cy="257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7D6E35A-DD4F-5645-448D-67261E9635BC}"/>
              </a:ext>
            </a:extLst>
          </p:cNvPr>
          <p:cNvSpPr/>
          <p:nvPr/>
        </p:nvSpPr>
        <p:spPr bwMode="white">
          <a:xfrm>
            <a:off x="9368210" y="4856062"/>
            <a:ext cx="409420" cy="257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6730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17B0859-E862-6B31-522F-AEDFD306A45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412776"/>
            <a:ext cx="11340000" cy="345018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8847463-782E-187C-9D3A-AC812F26AFF6}"/>
              </a:ext>
            </a:extLst>
          </p:cNvPr>
          <p:cNvSpPr/>
          <p:nvPr/>
        </p:nvSpPr>
        <p:spPr bwMode="white">
          <a:xfrm>
            <a:off x="2177939" y="3671601"/>
            <a:ext cx="418942" cy="257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510B3D1-F8D1-4936-AB7D-A941B398E5FB}"/>
              </a:ext>
            </a:extLst>
          </p:cNvPr>
          <p:cNvSpPr/>
          <p:nvPr/>
        </p:nvSpPr>
        <p:spPr bwMode="white">
          <a:xfrm>
            <a:off x="3291944" y="3671601"/>
            <a:ext cx="418942" cy="247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D0B023D-03EC-9DB5-3943-301744A3A247}"/>
              </a:ext>
            </a:extLst>
          </p:cNvPr>
          <p:cNvSpPr/>
          <p:nvPr/>
        </p:nvSpPr>
        <p:spPr bwMode="white">
          <a:xfrm>
            <a:off x="4272649" y="3671601"/>
            <a:ext cx="418942" cy="257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AF053008-0B51-CA18-CF0C-9E54651B2313}"/>
              </a:ext>
            </a:extLst>
          </p:cNvPr>
          <p:cNvSpPr/>
          <p:nvPr/>
        </p:nvSpPr>
        <p:spPr bwMode="white">
          <a:xfrm>
            <a:off x="2793332" y="3642226"/>
            <a:ext cx="365312" cy="362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4357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9943E1A-79F7-881D-EF54-E952A544489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412776"/>
            <a:ext cx="11340000" cy="310516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DA4F5AF-CB7A-F3A6-E409-2D06DA5DC0B4}"/>
              </a:ext>
            </a:extLst>
          </p:cNvPr>
          <p:cNvSpPr/>
          <p:nvPr/>
        </p:nvSpPr>
        <p:spPr bwMode="white">
          <a:xfrm>
            <a:off x="4316504" y="3946442"/>
            <a:ext cx="418942" cy="257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F19D4C4-F520-3337-9468-1FF019800B65}"/>
              </a:ext>
            </a:extLst>
          </p:cNvPr>
          <p:cNvSpPr/>
          <p:nvPr/>
        </p:nvSpPr>
        <p:spPr bwMode="white">
          <a:xfrm>
            <a:off x="5440030" y="3946442"/>
            <a:ext cx="399899" cy="257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22F3C07-574E-2306-11E2-F2C5F5CAA7D3}"/>
              </a:ext>
            </a:extLst>
          </p:cNvPr>
          <p:cNvSpPr/>
          <p:nvPr/>
        </p:nvSpPr>
        <p:spPr bwMode="white">
          <a:xfrm>
            <a:off x="6401693" y="3946442"/>
            <a:ext cx="418942" cy="257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0101341C-14D3-A41C-2361-F696443B124E}"/>
              </a:ext>
            </a:extLst>
          </p:cNvPr>
          <p:cNvSpPr/>
          <p:nvPr/>
        </p:nvSpPr>
        <p:spPr bwMode="white">
          <a:xfrm>
            <a:off x="4921774" y="3949007"/>
            <a:ext cx="375436" cy="254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03178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6C2E555-D8AD-F355-BC96-39BBE1B3343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340768"/>
            <a:ext cx="11340000" cy="335324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184CD73-02C6-5B81-9DE6-ADC2644A2914}"/>
              </a:ext>
            </a:extLst>
          </p:cNvPr>
          <p:cNvSpPr/>
          <p:nvPr/>
        </p:nvSpPr>
        <p:spPr bwMode="white">
          <a:xfrm>
            <a:off x="4326025" y="4103381"/>
            <a:ext cx="399899" cy="257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E3EBB36-5CEC-1E9F-230F-13A6E3B9CA88}"/>
              </a:ext>
            </a:extLst>
          </p:cNvPr>
          <p:cNvSpPr/>
          <p:nvPr/>
        </p:nvSpPr>
        <p:spPr bwMode="white">
          <a:xfrm>
            <a:off x="5449552" y="4103381"/>
            <a:ext cx="399899" cy="257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1A24426-B0B8-FA10-3D0D-CCD38B4B185D}"/>
              </a:ext>
            </a:extLst>
          </p:cNvPr>
          <p:cNvSpPr/>
          <p:nvPr/>
        </p:nvSpPr>
        <p:spPr bwMode="white">
          <a:xfrm>
            <a:off x="6411214" y="4103381"/>
            <a:ext cx="418942" cy="257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052C47FD-60E2-70A8-5B0E-B1C2BA14F027}"/>
              </a:ext>
            </a:extLst>
          </p:cNvPr>
          <p:cNvSpPr/>
          <p:nvPr/>
        </p:nvSpPr>
        <p:spPr bwMode="white">
          <a:xfrm>
            <a:off x="4887789" y="4149080"/>
            <a:ext cx="399898" cy="211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4936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6B159C8-3079-22F9-ECC6-CC07412A6C7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340768"/>
            <a:ext cx="11340000" cy="403187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E1791D4-5D87-7B68-98D6-1A4E1350CA0C}"/>
              </a:ext>
            </a:extLst>
          </p:cNvPr>
          <p:cNvSpPr/>
          <p:nvPr/>
        </p:nvSpPr>
        <p:spPr bwMode="white">
          <a:xfrm>
            <a:off x="4539249" y="4810275"/>
            <a:ext cx="418942" cy="2573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C2CB28B-4597-557C-5C11-203E312719FC}"/>
              </a:ext>
            </a:extLst>
          </p:cNvPr>
          <p:cNvSpPr/>
          <p:nvPr/>
        </p:nvSpPr>
        <p:spPr bwMode="white">
          <a:xfrm>
            <a:off x="5129576" y="4905592"/>
            <a:ext cx="352292" cy="38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EB6D092-6D2C-6132-C043-AEFDCF5CAEF9}"/>
              </a:ext>
            </a:extLst>
          </p:cNvPr>
          <p:cNvSpPr/>
          <p:nvPr/>
        </p:nvSpPr>
        <p:spPr bwMode="white">
          <a:xfrm>
            <a:off x="5653254" y="4810275"/>
            <a:ext cx="409420" cy="2573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FDCBB9A-8226-69CC-41A3-F234C52C5E23}"/>
              </a:ext>
            </a:extLst>
          </p:cNvPr>
          <p:cNvSpPr/>
          <p:nvPr/>
        </p:nvSpPr>
        <p:spPr bwMode="white">
          <a:xfrm>
            <a:off x="6719652" y="4810275"/>
            <a:ext cx="228513" cy="2573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3592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19ED60B-8D1F-6EDE-48FA-0F996D08DA9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279955"/>
            <a:ext cx="11340000" cy="214995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7DA901A-AC28-142B-9740-B0CB1E8EFEE8}"/>
              </a:ext>
            </a:extLst>
          </p:cNvPr>
          <p:cNvSpPr/>
          <p:nvPr/>
        </p:nvSpPr>
        <p:spPr bwMode="white">
          <a:xfrm>
            <a:off x="1127448" y="1988840"/>
            <a:ext cx="4506762" cy="428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D1173D0-C104-EBDC-C320-B1246F4584D4}"/>
              </a:ext>
            </a:extLst>
          </p:cNvPr>
          <p:cNvSpPr/>
          <p:nvPr/>
        </p:nvSpPr>
        <p:spPr bwMode="white">
          <a:xfrm>
            <a:off x="4129828" y="2875697"/>
            <a:ext cx="418942" cy="248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29730B1-6885-063D-C651-515C1C454169}"/>
              </a:ext>
            </a:extLst>
          </p:cNvPr>
          <p:cNvSpPr/>
          <p:nvPr/>
        </p:nvSpPr>
        <p:spPr bwMode="white">
          <a:xfrm>
            <a:off x="5243833" y="2866141"/>
            <a:ext cx="409420" cy="2579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53A8208-19B3-C2F2-CC33-F0BB88E8856F}"/>
              </a:ext>
            </a:extLst>
          </p:cNvPr>
          <p:cNvSpPr/>
          <p:nvPr/>
        </p:nvSpPr>
        <p:spPr bwMode="white">
          <a:xfrm>
            <a:off x="6234060" y="2866141"/>
            <a:ext cx="399899" cy="2579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96823159-0FAF-5B0C-C7E9-E5B09F872E71}"/>
              </a:ext>
            </a:extLst>
          </p:cNvPr>
          <p:cNvSpPr/>
          <p:nvPr/>
        </p:nvSpPr>
        <p:spPr bwMode="white">
          <a:xfrm>
            <a:off x="4687234" y="2875697"/>
            <a:ext cx="418942" cy="257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76438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76FFCA5-978A-580D-F1FF-FB80330680F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412776"/>
            <a:ext cx="11340000" cy="283428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52EF988-3679-5CAE-0351-902C3699C133}"/>
              </a:ext>
            </a:extLst>
          </p:cNvPr>
          <p:cNvSpPr/>
          <p:nvPr/>
        </p:nvSpPr>
        <p:spPr bwMode="white">
          <a:xfrm>
            <a:off x="3625193" y="2347995"/>
            <a:ext cx="418942" cy="267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2DFB59A-54D0-0C00-37BA-3C3847759FE7}"/>
              </a:ext>
            </a:extLst>
          </p:cNvPr>
          <p:cNvSpPr/>
          <p:nvPr/>
        </p:nvSpPr>
        <p:spPr bwMode="white">
          <a:xfrm>
            <a:off x="5310483" y="2357538"/>
            <a:ext cx="418942" cy="257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C36DFB3-6894-B029-F69D-835A209A0955}"/>
              </a:ext>
            </a:extLst>
          </p:cNvPr>
          <p:cNvSpPr/>
          <p:nvPr/>
        </p:nvSpPr>
        <p:spPr bwMode="white">
          <a:xfrm>
            <a:off x="9557032" y="2347995"/>
            <a:ext cx="418942" cy="267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B090DCA-BE48-05B6-1FE8-4EC5BB7D7CB2}"/>
              </a:ext>
            </a:extLst>
          </p:cNvPr>
          <p:cNvSpPr/>
          <p:nvPr/>
        </p:nvSpPr>
        <p:spPr bwMode="white">
          <a:xfrm>
            <a:off x="4244085" y="3073267"/>
            <a:ext cx="342770" cy="219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65AD94E-A8A9-3B68-2028-6E21AC6507BB}"/>
              </a:ext>
            </a:extLst>
          </p:cNvPr>
          <p:cNvSpPr/>
          <p:nvPr/>
        </p:nvSpPr>
        <p:spPr bwMode="white">
          <a:xfrm>
            <a:off x="8995269" y="3063724"/>
            <a:ext cx="399899" cy="2290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BB337D5-31B6-C20B-8DD7-AC382A3EAD63}"/>
              </a:ext>
            </a:extLst>
          </p:cNvPr>
          <p:cNvSpPr/>
          <p:nvPr/>
        </p:nvSpPr>
        <p:spPr bwMode="white">
          <a:xfrm>
            <a:off x="5415219" y="3769910"/>
            <a:ext cx="238035" cy="248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DDBE95F-737B-A278-6382-55B88D6E72A1}"/>
              </a:ext>
            </a:extLst>
          </p:cNvPr>
          <p:cNvSpPr/>
          <p:nvPr/>
        </p:nvSpPr>
        <p:spPr bwMode="white">
          <a:xfrm>
            <a:off x="10528216" y="3769910"/>
            <a:ext cx="228513" cy="248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0A40A22-36D9-8ABA-115C-532FDE21E7A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412776"/>
            <a:ext cx="11340000" cy="33503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99130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D03E465-813D-C47C-F55D-052E7FFED39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412776"/>
            <a:ext cx="11340000" cy="350721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CF58B3E-3145-712B-5530-F78A7090AC62}"/>
              </a:ext>
            </a:extLst>
          </p:cNvPr>
          <p:cNvSpPr/>
          <p:nvPr/>
        </p:nvSpPr>
        <p:spPr bwMode="white">
          <a:xfrm>
            <a:off x="4129828" y="2327702"/>
            <a:ext cx="418942" cy="257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92A9DAA-B6B8-47A5-E384-2BC43E284884}"/>
              </a:ext>
            </a:extLst>
          </p:cNvPr>
          <p:cNvSpPr/>
          <p:nvPr/>
        </p:nvSpPr>
        <p:spPr bwMode="white">
          <a:xfrm>
            <a:off x="5234312" y="2327702"/>
            <a:ext cx="418942" cy="257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F2812B7-C034-788F-36A8-E76C808D942E}"/>
              </a:ext>
            </a:extLst>
          </p:cNvPr>
          <p:cNvSpPr/>
          <p:nvPr/>
        </p:nvSpPr>
        <p:spPr bwMode="white">
          <a:xfrm>
            <a:off x="6215017" y="2327702"/>
            <a:ext cx="409420" cy="257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1D6E55D-CE56-8134-DB9B-7A3394C52BE6}"/>
              </a:ext>
            </a:extLst>
          </p:cNvPr>
          <p:cNvSpPr/>
          <p:nvPr/>
        </p:nvSpPr>
        <p:spPr bwMode="white">
          <a:xfrm>
            <a:off x="930634" y="3709620"/>
            <a:ext cx="6677534" cy="1519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0E55E38A-336B-0A9B-8452-8A6E3F87F68B}"/>
              </a:ext>
            </a:extLst>
          </p:cNvPr>
          <p:cNvSpPr/>
          <p:nvPr/>
        </p:nvSpPr>
        <p:spPr bwMode="white">
          <a:xfrm>
            <a:off x="4705058" y="2303876"/>
            <a:ext cx="376911" cy="276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3280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EDA3677-B308-72A9-729D-B3E1D4B0ECF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412776"/>
            <a:ext cx="11340000" cy="257766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7A833D8-889A-FDDC-7D8D-D3A426CE59CA}"/>
              </a:ext>
            </a:extLst>
          </p:cNvPr>
          <p:cNvSpPr/>
          <p:nvPr/>
        </p:nvSpPr>
        <p:spPr bwMode="white">
          <a:xfrm>
            <a:off x="2189066" y="2577497"/>
            <a:ext cx="390377" cy="2768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156A002-E5FD-56A5-7D98-49304A619B8C}"/>
              </a:ext>
            </a:extLst>
          </p:cNvPr>
          <p:cNvSpPr/>
          <p:nvPr/>
        </p:nvSpPr>
        <p:spPr bwMode="white">
          <a:xfrm>
            <a:off x="5026446" y="2577497"/>
            <a:ext cx="390377" cy="2768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C16AC45-CAA4-F478-B728-C14E45146B25}"/>
              </a:ext>
            </a:extLst>
          </p:cNvPr>
          <p:cNvSpPr/>
          <p:nvPr/>
        </p:nvSpPr>
        <p:spPr bwMode="white">
          <a:xfrm>
            <a:off x="8616018" y="2577497"/>
            <a:ext cx="399899" cy="2768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F71FA3B-7AA3-9777-A68F-6FF56A77A608}"/>
              </a:ext>
            </a:extLst>
          </p:cNvPr>
          <p:cNvSpPr/>
          <p:nvPr/>
        </p:nvSpPr>
        <p:spPr bwMode="white">
          <a:xfrm>
            <a:off x="2189066" y="3465358"/>
            <a:ext cx="399899" cy="2768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870271E-5ECD-7E98-AF4F-D24A0B41D14B}"/>
              </a:ext>
            </a:extLst>
          </p:cNvPr>
          <p:cNvSpPr/>
          <p:nvPr/>
        </p:nvSpPr>
        <p:spPr bwMode="white">
          <a:xfrm>
            <a:off x="5026446" y="3455811"/>
            <a:ext cx="390377" cy="286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B913EDF-2947-0529-CEFF-8689F3A5178D}"/>
              </a:ext>
            </a:extLst>
          </p:cNvPr>
          <p:cNvSpPr/>
          <p:nvPr/>
        </p:nvSpPr>
        <p:spPr bwMode="white">
          <a:xfrm>
            <a:off x="8616018" y="3465358"/>
            <a:ext cx="399899" cy="2768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2614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78391F-BC85-399D-FC1D-422C2D9EB2F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412776"/>
            <a:ext cx="11340000" cy="284284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52FDB1C-0A37-07BB-2F61-0827E2C79D4D}"/>
              </a:ext>
            </a:extLst>
          </p:cNvPr>
          <p:cNvSpPr/>
          <p:nvPr/>
        </p:nvSpPr>
        <p:spPr bwMode="white">
          <a:xfrm>
            <a:off x="6130930" y="1689428"/>
            <a:ext cx="418942" cy="257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8F1BAAC-7D19-C8AC-96C9-4E22AC2B552F}"/>
              </a:ext>
            </a:extLst>
          </p:cNvPr>
          <p:cNvSpPr/>
          <p:nvPr/>
        </p:nvSpPr>
        <p:spPr bwMode="white">
          <a:xfrm>
            <a:off x="1465439" y="3101309"/>
            <a:ext cx="380856" cy="2480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6368ECB-837E-0FD3-E9A9-9DE505EB1732}"/>
              </a:ext>
            </a:extLst>
          </p:cNvPr>
          <p:cNvSpPr/>
          <p:nvPr/>
        </p:nvSpPr>
        <p:spPr bwMode="white">
          <a:xfrm>
            <a:off x="6692693" y="3101309"/>
            <a:ext cx="418942" cy="257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0345B20-F0F5-BBC2-4EFE-5AD256816113}"/>
              </a:ext>
            </a:extLst>
          </p:cNvPr>
          <p:cNvSpPr/>
          <p:nvPr/>
        </p:nvSpPr>
        <p:spPr bwMode="white">
          <a:xfrm>
            <a:off x="2208109" y="3807249"/>
            <a:ext cx="418942" cy="257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2804754-70E7-B8AD-9C8B-D751EA12B940}"/>
              </a:ext>
            </a:extLst>
          </p:cNvPr>
          <p:cNvSpPr/>
          <p:nvPr/>
        </p:nvSpPr>
        <p:spPr bwMode="white">
          <a:xfrm>
            <a:off x="7435363" y="3807249"/>
            <a:ext cx="418942" cy="257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4365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8A37695-5C28-9C02-0657-8D33EF38303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412776"/>
            <a:ext cx="11340000" cy="281432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C850A39-CFD5-052C-C2DC-C7E956AEF465}"/>
              </a:ext>
            </a:extLst>
          </p:cNvPr>
          <p:cNvSpPr/>
          <p:nvPr/>
        </p:nvSpPr>
        <p:spPr bwMode="white">
          <a:xfrm>
            <a:off x="8544010" y="1660818"/>
            <a:ext cx="228513" cy="267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F0EDEF4-5229-9D3C-0269-69D9410737F5}"/>
              </a:ext>
            </a:extLst>
          </p:cNvPr>
          <p:cNvSpPr/>
          <p:nvPr/>
        </p:nvSpPr>
        <p:spPr bwMode="white">
          <a:xfrm>
            <a:off x="5868494" y="2366785"/>
            <a:ext cx="418942" cy="267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DA7F468-97F8-6D7E-AF3A-6FE19F625284}"/>
              </a:ext>
            </a:extLst>
          </p:cNvPr>
          <p:cNvSpPr/>
          <p:nvPr/>
        </p:nvSpPr>
        <p:spPr bwMode="white">
          <a:xfrm>
            <a:off x="5411466" y="3778719"/>
            <a:ext cx="409420" cy="267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2409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18F9E30-10D4-2D2F-B3DD-289DD072C69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6444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ECF6CAA-AEDC-FD58-C812-AFB1E6E1DBE2}"/>
              </a:ext>
            </a:extLst>
          </p:cNvPr>
          <p:cNvSpPr/>
          <p:nvPr/>
        </p:nvSpPr>
        <p:spPr bwMode="white">
          <a:xfrm>
            <a:off x="6853602" y="2130673"/>
            <a:ext cx="418942" cy="353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38D8F05-7218-0400-51FF-8FB6C95EB624}"/>
              </a:ext>
            </a:extLst>
          </p:cNvPr>
          <p:cNvSpPr/>
          <p:nvPr/>
        </p:nvSpPr>
        <p:spPr bwMode="white">
          <a:xfrm>
            <a:off x="9662418" y="3533630"/>
            <a:ext cx="409420" cy="362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73884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4C5B553-515F-C88D-F169-92C962C13E3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8829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B588964-B750-95D3-E398-120A5D4C6F9F}"/>
              </a:ext>
            </a:extLst>
          </p:cNvPr>
          <p:cNvSpPr/>
          <p:nvPr/>
        </p:nvSpPr>
        <p:spPr bwMode="white">
          <a:xfrm>
            <a:off x="1654911" y="2092119"/>
            <a:ext cx="409420" cy="362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BEA505F-9F98-20AE-0CBF-3D4043A2F49C}"/>
              </a:ext>
            </a:extLst>
          </p:cNvPr>
          <p:cNvSpPr/>
          <p:nvPr/>
        </p:nvSpPr>
        <p:spPr bwMode="white">
          <a:xfrm>
            <a:off x="2026246" y="3923757"/>
            <a:ext cx="409420" cy="362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95022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6917B7-19DE-B543-FB63-F3917576D9A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32589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B044DD8-02FA-F6ED-0465-E303C8AD9A5B}"/>
              </a:ext>
            </a:extLst>
          </p:cNvPr>
          <p:cNvSpPr/>
          <p:nvPr/>
        </p:nvSpPr>
        <p:spPr bwMode="white">
          <a:xfrm>
            <a:off x="8891183" y="1414776"/>
            <a:ext cx="418942" cy="362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1561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EE4B2C1-929F-51AC-19F8-7F4254D2C7E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6360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666EBDF-D05C-4D3C-0627-6DC1B79E7E46}"/>
              </a:ext>
            </a:extLst>
          </p:cNvPr>
          <p:cNvSpPr/>
          <p:nvPr/>
        </p:nvSpPr>
        <p:spPr bwMode="white">
          <a:xfrm>
            <a:off x="2740352" y="2646780"/>
            <a:ext cx="418942" cy="257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BB49385-2548-2A18-9386-53501C2A220C}"/>
              </a:ext>
            </a:extLst>
          </p:cNvPr>
          <p:cNvSpPr/>
          <p:nvPr/>
        </p:nvSpPr>
        <p:spPr bwMode="white">
          <a:xfrm>
            <a:off x="5349219" y="2646780"/>
            <a:ext cx="428463" cy="257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22BA280-DC3F-CE52-6D8F-8946B4DD4D4C}"/>
              </a:ext>
            </a:extLst>
          </p:cNvPr>
          <p:cNvSpPr/>
          <p:nvPr/>
        </p:nvSpPr>
        <p:spPr bwMode="white">
          <a:xfrm>
            <a:off x="7967607" y="2646780"/>
            <a:ext cx="428463" cy="257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550C762-7D73-6B91-BE7B-89ECDA018D5E}"/>
              </a:ext>
            </a:extLst>
          </p:cNvPr>
          <p:cNvSpPr/>
          <p:nvPr/>
        </p:nvSpPr>
        <p:spPr bwMode="white">
          <a:xfrm>
            <a:off x="10576473" y="2646780"/>
            <a:ext cx="409420" cy="257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934E221-040D-7AB2-FC77-62FC16FFD44B}"/>
              </a:ext>
            </a:extLst>
          </p:cNvPr>
          <p:cNvSpPr/>
          <p:nvPr/>
        </p:nvSpPr>
        <p:spPr bwMode="white">
          <a:xfrm>
            <a:off x="2740352" y="3257907"/>
            <a:ext cx="418942" cy="257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3525869-37C6-35FD-2AF2-B622356F128A}"/>
              </a:ext>
            </a:extLst>
          </p:cNvPr>
          <p:cNvSpPr/>
          <p:nvPr/>
        </p:nvSpPr>
        <p:spPr bwMode="white">
          <a:xfrm>
            <a:off x="5358740" y="3257907"/>
            <a:ext cx="418942" cy="257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1835B5A-FF77-7924-6295-F60232A64187}"/>
              </a:ext>
            </a:extLst>
          </p:cNvPr>
          <p:cNvSpPr/>
          <p:nvPr/>
        </p:nvSpPr>
        <p:spPr bwMode="white">
          <a:xfrm>
            <a:off x="7967607" y="3257907"/>
            <a:ext cx="418942" cy="257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4F0452D-5792-B141-EEAD-959E3549CFD2}"/>
              </a:ext>
            </a:extLst>
          </p:cNvPr>
          <p:cNvSpPr/>
          <p:nvPr/>
        </p:nvSpPr>
        <p:spPr bwMode="white">
          <a:xfrm>
            <a:off x="10585994" y="3257907"/>
            <a:ext cx="418942" cy="257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9156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5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65</cp:revision>
  <dcterms:created xsi:type="dcterms:W3CDTF">2015-09-16T06:44:00Z</dcterms:created>
  <dcterms:modified xsi:type="dcterms:W3CDTF">2025-01-23T16:28:25Z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