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91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0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253EA0C-209B-5BD1-BF72-37FDC9DAC3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760" y="3000775"/>
            <a:ext cx="10416480" cy="856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D1EEA-9718-5A46-1D55-21B0D5A1E8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87"/>
          <a:stretch/>
        </p:blipFill>
        <p:spPr>
          <a:xfrm>
            <a:off x="426000" y="4437112"/>
            <a:ext cx="11340000" cy="6442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729449-556B-EEB3-999D-F8445832F7BD}"/>
              </a:ext>
            </a:extLst>
          </p:cNvPr>
          <p:cNvSpPr/>
          <p:nvPr/>
        </p:nvSpPr>
        <p:spPr bwMode="white">
          <a:xfrm>
            <a:off x="5815118" y="4547142"/>
            <a:ext cx="695062" cy="34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7759FB-19D8-E858-306B-5DC7285ADE43}"/>
              </a:ext>
            </a:extLst>
          </p:cNvPr>
          <p:cNvSpPr/>
          <p:nvPr/>
        </p:nvSpPr>
        <p:spPr bwMode="white">
          <a:xfrm>
            <a:off x="6929123" y="4585302"/>
            <a:ext cx="380856" cy="2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750535-5385-A44D-907D-C5E5C7A152A0}"/>
              </a:ext>
            </a:extLst>
          </p:cNvPr>
          <p:cNvSpPr/>
          <p:nvPr/>
        </p:nvSpPr>
        <p:spPr bwMode="white">
          <a:xfrm>
            <a:off x="7738443" y="4556682"/>
            <a:ext cx="695063" cy="31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2D27F9-25F2-8EEA-9BB9-73CFEE090A3F}"/>
              </a:ext>
            </a:extLst>
          </p:cNvPr>
          <p:cNvSpPr/>
          <p:nvPr/>
        </p:nvSpPr>
        <p:spPr bwMode="white">
          <a:xfrm>
            <a:off x="8852448" y="4585302"/>
            <a:ext cx="380856" cy="26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2592CE-7D56-BA4D-F826-052B4C0A1609}"/>
              </a:ext>
            </a:extLst>
          </p:cNvPr>
          <p:cNvSpPr/>
          <p:nvPr/>
        </p:nvSpPr>
        <p:spPr bwMode="white">
          <a:xfrm>
            <a:off x="9661768" y="4547142"/>
            <a:ext cx="666498" cy="34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C3E9BFD-6560-AD73-73C5-39311A5476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03104"/>
            <a:ext cx="10264012" cy="2601960"/>
          </a:xfrm>
          <a:prstGeom prst="rect">
            <a:avLst/>
          </a:prstGeom>
        </p:spPr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35ABB26-48A7-2005-6E2B-CAA132A694E4}"/>
              </a:ext>
            </a:extLst>
          </p:cNvPr>
          <p:cNvCxnSpPr/>
          <p:nvPr/>
        </p:nvCxnSpPr>
        <p:spPr>
          <a:xfrm>
            <a:off x="4367808" y="2636912"/>
            <a:ext cx="1447310" cy="79208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EB0D4AF1-966A-BA52-9D13-1B561F758494}"/>
              </a:ext>
            </a:extLst>
          </p:cNvPr>
          <p:cNvCxnSpPr>
            <a:cxnSpLocks/>
          </p:cNvCxnSpPr>
          <p:nvPr/>
        </p:nvCxnSpPr>
        <p:spPr>
          <a:xfrm>
            <a:off x="6096000" y="2636912"/>
            <a:ext cx="3312368" cy="79208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FB16500-E2BA-CBFD-6A9E-06D7C5537039}"/>
              </a:ext>
            </a:extLst>
          </p:cNvPr>
          <p:cNvCxnSpPr>
            <a:cxnSpLocks/>
          </p:cNvCxnSpPr>
          <p:nvPr/>
        </p:nvCxnSpPr>
        <p:spPr>
          <a:xfrm flipH="1">
            <a:off x="4151784" y="2636912"/>
            <a:ext cx="3960440" cy="79208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E5124637-4E84-866F-F979-D4AF0B9DAB50}"/>
              </a:ext>
            </a:extLst>
          </p:cNvPr>
          <p:cNvCxnSpPr>
            <a:cxnSpLocks/>
          </p:cNvCxnSpPr>
          <p:nvPr/>
        </p:nvCxnSpPr>
        <p:spPr>
          <a:xfrm flipH="1">
            <a:off x="7608168" y="2564904"/>
            <a:ext cx="2232248" cy="864096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DFF2FF-A820-C002-61AC-C8F6187704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32252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09ACE9-29D6-9B4B-A4D3-6094E8A9CAC0}"/>
              </a:ext>
            </a:extLst>
          </p:cNvPr>
          <p:cNvSpPr/>
          <p:nvPr/>
        </p:nvSpPr>
        <p:spPr bwMode="white">
          <a:xfrm>
            <a:off x="4110785" y="3536371"/>
            <a:ext cx="1047355" cy="29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AF36AA-4D50-C730-3681-0C58E8940D6E}"/>
              </a:ext>
            </a:extLst>
          </p:cNvPr>
          <p:cNvSpPr/>
          <p:nvPr/>
        </p:nvSpPr>
        <p:spPr bwMode="white">
          <a:xfrm>
            <a:off x="8700105" y="3517287"/>
            <a:ext cx="961662" cy="32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D19DA8-DDC5-C54C-2C54-789C0E810149}"/>
              </a:ext>
            </a:extLst>
          </p:cNvPr>
          <p:cNvSpPr/>
          <p:nvPr/>
        </p:nvSpPr>
        <p:spPr bwMode="white">
          <a:xfrm>
            <a:off x="4148871" y="4175703"/>
            <a:ext cx="1009269" cy="333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D40076-40BE-CC4A-6BEC-2CC77B022783}"/>
              </a:ext>
            </a:extLst>
          </p:cNvPr>
          <p:cNvSpPr/>
          <p:nvPr/>
        </p:nvSpPr>
        <p:spPr bwMode="white">
          <a:xfrm>
            <a:off x="8604891" y="4194788"/>
            <a:ext cx="980705" cy="32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192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55DAE8-6683-6682-1C78-96A10D71DE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04387"/>
            <a:ext cx="11340000" cy="40492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D8EC5B-B263-615C-F950-A7C1340F5DA0}"/>
              </a:ext>
            </a:extLst>
          </p:cNvPr>
          <p:cNvSpPr/>
          <p:nvPr/>
        </p:nvSpPr>
        <p:spPr bwMode="white">
          <a:xfrm>
            <a:off x="8452549" y="4805736"/>
            <a:ext cx="371335" cy="30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F5862A-B2F0-8BF1-1347-F44077E0EA28}"/>
              </a:ext>
            </a:extLst>
          </p:cNvPr>
          <p:cNvSpPr/>
          <p:nvPr/>
        </p:nvSpPr>
        <p:spPr bwMode="white">
          <a:xfrm>
            <a:off x="10566302" y="4815264"/>
            <a:ext cx="390377" cy="28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84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19C20D-DFD6-3D9B-61CE-DF33973CEB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12776"/>
            <a:ext cx="11340000" cy="45994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00A0A2-84A9-5E3E-D5FB-74808836F109}"/>
              </a:ext>
            </a:extLst>
          </p:cNvPr>
          <p:cNvSpPr/>
          <p:nvPr/>
        </p:nvSpPr>
        <p:spPr bwMode="white">
          <a:xfrm>
            <a:off x="8948073" y="5088504"/>
            <a:ext cx="342770" cy="32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776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