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E98EB8-B3EB-8250-929D-EAFD92E31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924944"/>
            <a:ext cx="10416480" cy="8258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037CB-BE8B-87DA-CDC3-1552A1210C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02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83136-F895-8673-6537-9226349B4E19}"/>
              </a:ext>
            </a:extLst>
          </p:cNvPr>
          <p:cNvSpPr/>
          <p:nvPr/>
        </p:nvSpPr>
        <p:spPr bwMode="white">
          <a:xfrm>
            <a:off x="2615924" y="2358082"/>
            <a:ext cx="39037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8E51C9-4CE4-0AB1-5695-EE15C2029C5B}"/>
              </a:ext>
            </a:extLst>
          </p:cNvPr>
          <p:cNvSpPr/>
          <p:nvPr/>
        </p:nvSpPr>
        <p:spPr bwMode="white">
          <a:xfrm>
            <a:off x="8157385" y="2358082"/>
            <a:ext cx="390377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3B58D-BCC9-8F60-55C1-6FA2B0C7BBD8}"/>
              </a:ext>
            </a:extLst>
          </p:cNvPr>
          <p:cNvSpPr/>
          <p:nvPr/>
        </p:nvSpPr>
        <p:spPr bwMode="white">
          <a:xfrm>
            <a:off x="3853707" y="2673184"/>
            <a:ext cx="35229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90604D-B9DB-4DDE-74CB-5692077A2426}"/>
              </a:ext>
            </a:extLst>
          </p:cNvPr>
          <p:cNvSpPr/>
          <p:nvPr/>
        </p:nvSpPr>
        <p:spPr bwMode="white">
          <a:xfrm>
            <a:off x="4805848" y="2673184"/>
            <a:ext cx="228513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A0CD17-2FF1-B6DB-1D6A-AC10E978D6AF}"/>
              </a:ext>
            </a:extLst>
          </p:cNvPr>
          <p:cNvSpPr/>
          <p:nvPr/>
        </p:nvSpPr>
        <p:spPr bwMode="white">
          <a:xfrm>
            <a:off x="5700861" y="2673184"/>
            <a:ext cx="228513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029322-356A-7BDD-A133-27460303A4D0}"/>
              </a:ext>
            </a:extLst>
          </p:cNvPr>
          <p:cNvSpPr/>
          <p:nvPr/>
        </p:nvSpPr>
        <p:spPr bwMode="white">
          <a:xfrm>
            <a:off x="9385647" y="2673184"/>
            <a:ext cx="36181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DF0824-72CA-54F3-565B-5C4A15B6D36D}"/>
              </a:ext>
            </a:extLst>
          </p:cNvPr>
          <p:cNvSpPr/>
          <p:nvPr/>
        </p:nvSpPr>
        <p:spPr bwMode="white">
          <a:xfrm>
            <a:off x="10347309" y="2673184"/>
            <a:ext cx="218992" cy="238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B42DE7-7FB0-64E4-8484-D4615DF46D5C}"/>
              </a:ext>
            </a:extLst>
          </p:cNvPr>
          <p:cNvSpPr/>
          <p:nvPr/>
        </p:nvSpPr>
        <p:spPr bwMode="white">
          <a:xfrm>
            <a:off x="11242322" y="2673184"/>
            <a:ext cx="228513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7082B8-CBB6-3789-4893-58340249E6E9}"/>
              </a:ext>
            </a:extLst>
          </p:cNvPr>
          <p:cNvSpPr/>
          <p:nvPr/>
        </p:nvSpPr>
        <p:spPr bwMode="white">
          <a:xfrm>
            <a:off x="873506" y="3121965"/>
            <a:ext cx="390377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26451D-E3A3-595F-BCBC-2E17DE19E53E}"/>
              </a:ext>
            </a:extLst>
          </p:cNvPr>
          <p:cNvSpPr/>
          <p:nvPr/>
        </p:nvSpPr>
        <p:spPr bwMode="white">
          <a:xfrm>
            <a:off x="1473355" y="3121965"/>
            <a:ext cx="380856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0ED54A-6DA7-113D-3751-70F14EFB03AC}"/>
              </a:ext>
            </a:extLst>
          </p:cNvPr>
          <p:cNvSpPr/>
          <p:nvPr/>
        </p:nvSpPr>
        <p:spPr bwMode="white">
          <a:xfrm>
            <a:off x="6519702" y="3121965"/>
            <a:ext cx="390377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29A059-898E-1591-2C00-630228C33E56}"/>
              </a:ext>
            </a:extLst>
          </p:cNvPr>
          <p:cNvSpPr/>
          <p:nvPr/>
        </p:nvSpPr>
        <p:spPr bwMode="white">
          <a:xfrm>
            <a:off x="7119551" y="3121965"/>
            <a:ext cx="371335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2B17B9-80BC-1961-0A6E-B3E0767F35D1}"/>
              </a:ext>
            </a:extLst>
          </p:cNvPr>
          <p:cNvSpPr/>
          <p:nvPr/>
        </p:nvSpPr>
        <p:spPr bwMode="white">
          <a:xfrm>
            <a:off x="3834664" y="3494359"/>
            <a:ext cx="371335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8E96F9-6E2E-4CB4-6EE4-0224E9C10134}"/>
              </a:ext>
            </a:extLst>
          </p:cNvPr>
          <p:cNvSpPr/>
          <p:nvPr/>
        </p:nvSpPr>
        <p:spPr bwMode="white">
          <a:xfrm>
            <a:off x="4805848" y="3494359"/>
            <a:ext cx="21899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3C21B89-9518-7B6E-C69A-BE384670A50F}"/>
              </a:ext>
            </a:extLst>
          </p:cNvPr>
          <p:cNvSpPr/>
          <p:nvPr/>
        </p:nvSpPr>
        <p:spPr bwMode="white">
          <a:xfrm>
            <a:off x="5634211" y="3494359"/>
            <a:ext cx="371335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4319D7-E53A-8EA7-F129-595198856596}"/>
              </a:ext>
            </a:extLst>
          </p:cNvPr>
          <p:cNvSpPr/>
          <p:nvPr/>
        </p:nvSpPr>
        <p:spPr bwMode="white">
          <a:xfrm>
            <a:off x="9376125" y="3494359"/>
            <a:ext cx="371334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0E13914-19C4-CD20-0ACB-AE39496EBC43}"/>
              </a:ext>
            </a:extLst>
          </p:cNvPr>
          <p:cNvSpPr/>
          <p:nvPr/>
        </p:nvSpPr>
        <p:spPr bwMode="white">
          <a:xfrm>
            <a:off x="10347309" y="3494359"/>
            <a:ext cx="21899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FB48C00-FF1B-0457-13B5-FC54A4DD6890}"/>
              </a:ext>
            </a:extLst>
          </p:cNvPr>
          <p:cNvSpPr/>
          <p:nvPr/>
        </p:nvSpPr>
        <p:spPr bwMode="white">
          <a:xfrm>
            <a:off x="11175672" y="3494359"/>
            <a:ext cx="361813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4E0B05F-B9AE-093A-1694-31A78C060BBF}"/>
              </a:ext>
            </a:extLst>
          </p:cNvPr>
          <p:cNvSpPr/>
          <p:nvPr/>
        </p:nvSpPr>
        <p:spPr bwMode="white">
          <a:xfrm>
            <a:off x="1768518" y="3819009"/>
            <a:ext cx="21899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1614BFE-5FA8-D0E4-0FB2-775AABB5AA10}"/>
              </a:ext>
            </a:extLst>
          </p:cNvPr>
          <p:cNvSpPr/>
          <p:nvPr/>
        </p:nvSpPr>
        <p:spPr bwMode="white">
          <a:xfrm>
            <a:off x="7395672" y="3819009"/>
            <a:ext cx="218992" cy="24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47740-73AC-BB49-9268-8DCA4EC5E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55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74084-BFCE-5479-6806-DED342D843A9}"/>
              </a:ext>
            </a:extLst>
          </p:cNvPr>
          <p:cNvSpPr/>
          <p:nvPr/>
        </p:nvSpPr>
        <p:spPr bwMode="white">
          <a:xfrm>
            <a:off x="3168166" y="2499824"/>
            <a:ext cx="21899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5C457-B772-5379-4606-2BF91ABA73D2}"/>
              </a:ext>
            </a:extLst>
          </p:cNvPr>
          <p:cNvSpPr/>
          <p:nvPr/>
        </p:nvSpPr>
        <p:spPr bwMode="white">
          <a:xfrm>
            <a:off x="6653002" y="2499824"/>
            <a:ext cx="228513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6CD577-E7C5-D12E-B6B3-47E9080CF52C}"/>
              </a:ext>
            </a:extLst>
          </p:cNvPr>
          <p:cNvSpPr/>
          <p:nvPr/>
        </p:nvSpPr>
        <p:spPr bwMode="white">
          <a:xfrm>
            <a:off x="10147360" y="2499824"/>
            <a:ext cx="228513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57F00A-D8F6-9798-6586-DFD3C0E52594}"/>
              </a:ext>
            </a:extLst>
          </p:cNvPr>
          <p:cNvSpPr/>
          <p:nvPr/>
        </p:nvSpPr>
        <p:spPr bwMode="white">
          <a:xfrm>
            <a:off x="2454060" y="3110097"/>
            <a:ext cx="409420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05541-8B41-AB9F-5364-CA42C228F358}"/>
              </a:ext>
            </a:extLst>
          </p:cNvPr>
          <p:cNvSpPr/>
          <p:nvPr/>
        </p:nvSpPr>
        <p:spPr bwMode="white">
          <a:xfrm>
            <a:off x="5948418" y="3110097"/>
            <a:ext cx="399899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ED7BE6-AD28-7A4F-A07E-05E0F029F838}"/>
              </a:ext>
            </a:extLst>
          </p:cNvPr>
          <p:cNvSpPr/>
          <p:nvPr/>
        </p:nvSpPr>
        <p:spPr bwMode="white">
          <a:xfrm>
            <a:off x="9442775" y="3110097"/>
            <a:ext cx="399899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4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D05E3AF-5E05-7DF0-2D0E-15740774F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80576" cy="373697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BD16D01-8D3D-2E85-5869-7B8C43EB304D}"/>
              </a:ext>
            </a:extLst>
          </p:cNvPr>
          <p:cNvCxnSpPr/>
          <p:nvPr/>
        </p:nvCxnSpPr>
        <p:spPr>
          <a:xfrm>
            <a:off x="1415480" y="3140968"/>
            <a:ext cx="4608512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AFF8655-EA65-125F-B4C7-7068196D491A}"/>
              </a:ext>
            </a:extLst>
          </p:cNvPr>
          <p:cNvCxnSpPr>
            <a:cxnSpLocks/>
          </p:cNvCxnSpPr>
          <p:nvPr/>
        </p:nvCxnSpPr>
        <p:spPr>
          <a:xfrm flipH="1">
            <a:off x="2927648" y="3140968"/>
            <a:ext cx="144016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91F7671-C752-C692-521A-14954753B9FD}"/>
              </a:ext>
            </a:extLst>
          </p:cNvPr>
          <p:cNvCxnSpPr>
            <a:cxnSpLocks/>
          </p:cNvCxnSpPr>
          <p:nvPr/>
        </p:nvCxnSpPr>
        <p:spPr>
          <a:xfrm>
            <a:off x="4583832" y="3140968"/>
            <a:ext cx="4752528" cy="93610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9AAAE26-01B1-9A3B-B610-062C2A0921D1}"/>
              </a:ext>
            </a:extLst>
          </p:cNvPr>
          <p:cNvCxnSpPr>
            <a:cxnSpLocks/>
          </p:cNvCxnSpPr>
          <p:nvPr/>
        </p:nvCxnSpPr>
        <p:spPr>
          <a:xfrm>
            <a:off x="6168010" y="3140968"/>
            <a:ext cx="3168350" cy="93610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9FF26D5-9F93-10C9-F587-54EB79D724B8}"/>
              </a:ext>
            </a:extLst>
          </p:cNvPr>
          <p:cNvCxnSpPr>
            <a:cxnSpLocks/>
          </p:cNvCxnSpPr>
          <p:nvPr/>
        </p:nvCxnSpPr>
        <p:spPr>
          <a:xfrm flipH="1">
            <a:off x="2927648" y="3140968"/>
            <a:ext cx="4824537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3BC1992-6F22-9843-13AB-BDB533CB5036}"/>
              </a:ext>
            </a:extLst>
          </p:cNvPr>
          <p:cNvCxnSpPr>
            <a:cxnSpLocks/>
          </p:cNvCxnSpPr>
          <p:nvPr/>
        </p:nvCxnSpPr>
        <p:spPr>
          <a:xfrm flipH="1">
            <a:off x="9336360" y="3212976"/>
            <a:ext cx="72009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0A704AB-161F-CC04-C9AA-5BBA56343E27}"/>
              </a:ext>
            </a:extLst>
          </p:cNvPr>
          <p:cNvCxnSpPr>
            <a:cxnSpLocks/>
          </p:cNvCxnSpPr>
          <p:nvPr/>
        </p:nvCxnSpPr>
        <p:spPr>
          <a:xfrm flipH="1">
            <a:off x="6240016" y="3140968"/>
            <a:ext cx="4752528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8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89874-CF92-DA18-D3FB-7619CB786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27916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9E868-FFE1-B693-7607-EE8B38CAF9B6}"/>
              </a:ext>
            </a:extLst>
          </p:cNvPr>
          <p:cNvSpPr/>
          <p:nvPr/>
        </p:nvSpPr>
        <p:spPr bwMode="white">
          <a:xfrm>
            <a:off x="6707573" y="3462344"/>
            <a:ext cx="409420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6E63F-ACFC-9440-3835-9C070607D5C2}"/>
              </a:ext>
            </a:extLst>
          </p:cNvPr>
          <p:cNvSpPr/>
          <p:nvPr/>
        </p:nvSpPr>
        <p:spPr bwMode="white">
          <a:xfrm>
            <a:off x="7878706" y="3462344"/>
            <a:ext cx="228513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76594-EB57-7704-8620-982B777A6D00}"/>
              </a:ext>
            </a:extLst>
          </p:cNvPr>
          <p:cNvSpPr/>
          <p:nvPr/>
        </p:nvSpPr>
        <p:spPr bwMode="white">
          <a:xfrm>
            <a:off x="8716590" y="3462344"/>
            <a:ext cx="409420" cy="24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BF666D-40A9-2DD4-6728-86DD4A19E33F}"/>
              </a:ext>
            </a:extLst>
          </p:cNvPr>
          <p:cNvSpPr/>
          <p:nvPr/>
        </p:nvSpPr>
        <p:spPr bwMode="white">
          <a:xfrm>
            <a:off x="7269335" y="3481050"/>
            <a:ext cx="338833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5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229CD-3EC4-868A-D42C-ED9A6DAF8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080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2EC48-9488-C3E3-A62C-C14E5702C39C}"/>
              </a:ext>
            </a:extLst>
          </p:cNvPr>
          <p:cNvSpPr/>
          <p:nvPr/>
        </p:nvSpPr>
        <p:spPr bwMode="white">
          <a:xfrm>
            <a:off x="1092498" y="2968427"/>
            <a:ext cx="399899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D9A85-FE61-0A17-3D64-096E464D808B}"/>
              </a:ext>
            </a:extLst>
          </p:cNvPr>
          <p:cNvSpPr/>
          <p:nvPr/>
        </p:nvSpPr>
        <p:spPr bwMode="white">
          <a:xfrm>
            <a:off x="2263632" y="2977971"/>
            <a:ext cx="228513" cy="23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651E17-7652-6EFE-BF11-51C318737178}"/>
              </a:ext>
            </a:extLst>
          </p:cNvPr>
          <p:cNvSpPr/>
          <p:nvPr/>
        </p:nvSpPr>
        <p:spPr bwMode="white">
          <a:xfrm>
            <a:off x="3111037" y="2968427"/>
            <a:ext cx="390377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78212B-0215-9314-090C-A47CD6596A07}"/>
              </a:ext>
            </a:extLst>
          </p:cNvPr>
          <p:cNvSpPr/>
          <p:nvPr/>
        </p:nvSpPr>
        <p:spPr bwMode="white">
          <a:xfrm>
            <a:off x="1659154" y="2978390"/>
            <a:ext cx="332390" cy="2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3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