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76B5D6-EAE6-A552-6B79-1C4918DB7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129" y="2785973"/>
            <a:ext cx="3705742" cy="12860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8B51C-94B9-EB5D-2AB7-85386FCB8F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379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82062A-03F5-8430-E79D-3B5A90771F24}"/>
              </a:ext>
            </a:extLst>
          </p:cNvPr>
          <p:cNvSpPr/>
          <p:nvPr/>
        </p:nvSpPr>
        <p:spPr bwMode="white">
          <a:xfrm>
            <a:off x="3301465" y="3461093"/>
            <a:ext cx="380856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25B204-1722-0B8E-B306-869C5827C1A5}"/>
              </a:ext>
            </a:extLst>
          </p:cNvPr>
          <p:cNvSpPr/>
          <p:nvPr/>
        </p:nvSpPr>
        <p:spPr bwMode="white">
          <a:xfrm>
            <a:off x="4434513" y="3461093"/>
            <a:ext cx="218992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7D6C8-46D6-4B32-0BB6-48D7E2F13B4F}"/>
              </a:ext>
            </a:extLst>
          </p:cNvPr>
          <p:cNvSpPr/>
          <p:nvPr/>
        </p:nvSpPr>
        <p:spPr bwMode="white">
          <a:xfrm>
            <a:off x="5434261" y="3461093"/>
            <a:ext cx="380856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5EA74D-AD79-C11D-AFF8-7EC1C033E0FE}"/>
              </a:ext>
            </a:extLst>
          </p:cNvPr>
          <p:cNvSpPr/>
          <p:nvPr/>
        </p:nvSpPr>
        <p:spPr bwMode="white">
          <a:xfrm>
            <a:off x="6567309" y="3461093"/>
            <a:ext cx="218992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C86F07-76CC-A215-127B-1AE3285F7CD4}"/>
              </a:ext>
            </a:extLst>
          </p:cNvPr>
          <p:cNvSpPr/>
          <p:nvPr/>
        </p:nvSpPr>
        <p:spPr bwMode="white">
          <a:xfrm>
            <a:off x="4701113" y="4091220"/>
            <a:ext cx="228513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A81BFF-CE35-A644-B3E7-B95E7441AF92}"/>
              </a:ext>
            </a:extLst>
          </p:cNvPr>
          <p:cNvSpPr/>
          <p:nvPr/>
        </p:nvSpPr>
        <p:spPr bwMode="white">
          <a:xfrm>
            <a:off x="5434261" y="4549495"/>
            <a:ext cx="380856" cy="23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4BE2C-96C8-DB42-5670-2FA31448AF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14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922E20-063B-5859-7FEE-431BACE45E5D}"/>
              </a:ext>
            </a:extLst>
          </p:cNvPr>
          <p:cNvSpPr/>
          <p:nvPr/>
        </p:nvSpPr>
        <p:spPr bwMode="white">
          <a:xfrm>
            <a:off x="8938141" y="1536603"/>
            <a:ext cx="714105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BB4043-472B-891F-7FC9-A00D9C69DA16}"/>
              </a:ext>
            </a:extLst>
          </p:cNvPr>
          <p:cNvSpPr/>
          <p:nvPr/>
        </p:nvSpPr>
        <p:spPr bwMode="white">
          <a:xfrm>
            <a:off x="1578090" y="3193983"/>
            <a:ext cx="342770" cy="33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25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4877F-78D1-ED49-5D47-686ADC7015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91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03F09-2457-A332-3B9A-88F52A110DD6}"/>
              </a:ext>
            </a:extLst>
          </p:cNvPr>
          <p:cNvSpPr/>
          <p:nvPr/>
        </p:nvSpPr>
        <p:spPr bwMode="white">
          <a:xfrm>
            <a:off x="5072448" y="3522061"/>
            <a:ext cx="390377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ACC8B-EBB2-C63B-CCD6-DB67F7F623E5}"/>
              </a:ext>
            </a:extLst>
          </p:cNvPr>
          <p:cNvSpPr/>
          <p:nvPr/>
        </p:nvSpPr>
        <p:spPr bwMode="white">
          <a:xfrm>
            <a:off x="8119299" y="3951554"/>
            <a:ext cx="656977" cy="29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6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29FEE-7681-63B5-7F82-BAC6E6048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62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94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B5961-EB0F-4D32-FBAD-7760810490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768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039125-791C-24C2-516D-9481EEFE2CB3}"/>
              </a:ext>
            </a:extLst>
          </p:cNvPr>
          <p:cNvSpPr/>
          <p:nvPr/>
        </p:nvSpPr>
        <p:spPr bwMode="white">
          <a:xfrm>
            <a:off x="3967964" y="2822531"/>
            <a:ext cx="380856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00628-EBBC-325E-438F-A02250A5EE5E}"/>
              </a:ext>
            </a:extLst>
          </p:cNvPr>
          <p:cNvSpPr/>
          <p:nvPr/>
        </p:nvSpPr>
        <p:spPr bwMode="white">
          <a:xfrm>
            <a:off x="5453304" y="2822531"/>
            <a:ext cx="228513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70DD00-24C2-54E0-F2C1-947B6E32C2BD}"/>
              </a:ext>
            </a:extLst>
          </p:cNvPr>
          <p:cNvSpPr/>
          <p:nvPr/>
        </p:nvSpPr>
        <p:spPr bwMode="white">
          <a:xfrm>
            <a:off x="6871994" y="2822531"/>
            <a:ext cx="228513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ACECB7-3464-664B-A331-6D7EEF76610D}"/>
              </a:ext>
            </a:extLst>
          </p:cNvPr>
          <p:cNvSpPr/>
          <p:nvPr/>
        </p:nvSpPr>
        <p:spPr bwMode="white">
          <a:xfrm>
            <a:off x="8300206" y="2822531"/>
            <a:ext cx="21899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3D35F9-9214-7C09-BDBC-CCAB2657C73C}"/>
              </a:ext>
            </a:extLst>
          </p:cNvPr>
          <p:cNvSpPr/>
          <p:nvPr/>
        </p:nvSpPr>
        <p:spPr bwMode="white">
          <a:xfrm>
            <a:off x="9718896" y="2822531"/>
            <a:ext cx="218992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CF7E71-0086-F1B9-FC86-E84471AA5F50}"/>
              </a:ext>
            </a:extLst>
          </p:cNvPr>
          <p:cNvSpPr/>
          <p:nvPr/>
        </p:nvSpPr>
        <p:spPr bwMode="white">
          <a:xfrm>
            <a:off x="2016075" y="3422629"/>
            <a:ext cx="742670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74D7F2-5A4D-F162-FB8D-98E95A114154}"/>
              </a:ext>
            </a:extLst>
          </p:cNvPr>
          <p:cNvSpPr/>
          <p:nvPr/>
        </p:nvSpPr>
        <p:spPr bwMode="white">
          <a:xfrm>
            <a:off x="6462574" y="3413104"/>
            <a:ext cx="1066397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49CA1B-85CF-51AA-FA0F-1D211EDFD370}"/>
              </a:ext>
            </a:extLst>
          </p:cNvPr>
          <p:cNvSpPr/>
          <p:nvPr/>
        </p:nvSpPr>
        <p:spPr bwMode="white">
          <a:xfrm>
            <a:off x="2016075" y="3879847"/>
            <a:ext cx="742670" cy="2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8990B2-3E22-AA7E-7E0F-C5642BF24A6D}"/>
              </a:ext>
            </a:extLst>
          </p:cNvPr>
          <p:cNvSpPr/>
          <p:nvPr/>
        </p:nvSpPr>
        <p:spPr bwMode="white">
          <a:xfrm>
            <a:off x="4139350" y="3870322"/>
            <a:ext cx="1085440" cy="30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23C893-2CB8-4AB4-157F-2E6BDB84E296}"/>
              </a:ext>
            </a:extLst>
          </p:cNvPr>
          <p:cNvSpPr/>
          <p:nvPr/>
        </p:nvSpPr>
        <p:spPr bwMode="white">
          <a:xfrm>
            <a:off x="778292" y="4765707"/>
            <a:ext cx="5703324" cy="111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55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