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02" r:id="rId2"/>
    <p:sldId id="324" r:id="rId3"/>
    <p:sldId id="329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391" autoAdjust="0"/>
    <p:restoredTop sz="94660"/>
  </p:normalViewPr>
  <p:slideViewPr>
    <p:cSldViewPr showGuides="1">
      <p:cViewPr varScale="1">
        <p:scale>
          <a:sx n="104" d="100"/>
          <a:sy n="104" d="100"/>
        </p:scale>
        <p:origin x="204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960E68C-813C-D16A-58D9-8AAEBD57053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3073" y="2885999"/>
            <a:ext cx="7725853" cy="1086002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C10D86A-9D68-335E-EA1A-9A8C1474564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412776"/>
            <a:ext cx="11340000" cy="270219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8ABB5FD-E5DB-AE39-1A02-A5C8015B668F}"/>
              </a:ext>
            </a:extLst>
          </p:cNvPr>
          <p:cNvSpPr/>
          <p:nvPr/>
        </p:nvSpPr>
        <p:spPr bwMode="white">
          <a:xfrm>
            <a:off x="4796327" y="2329421"/>
            <a:ext cx="399899" cy="248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066CAC8-C6F2-3296-34C4-6A938694C4E2}"/>
              </a:ext>
            </a:extLst>
          </p:cNvPr>
          <p:cNvSpPr/>
          <p:nvPr/>
        </p:nvSpPr>
        <p:spPr bwMode="white">
          <a:xfrm>
            <a:off x="9318997" y="2329421"/>
            <a:ext cx="409420" cy="248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7E7CC37-AA9F-9F5E-E51B-7CBE4CBDC677}"/>
              </a:ext>
            </a:extLst>
          </p:cNvPr>
          <p:cNvSpPr/>
          <p:nvPr/>
        </p:nvSpPr>
        <p:spPr bwMode="white">
          <a:xfrm>
            <a:off x="4253607" y="3007356"/>
            <a:ext cx="228513" cy="248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0D1410C-7795-8E9A-EC38-78638FFC9B5A}"/>
              </a:ext>
            </a:extLst>
          </p:cNvPr>
          <p:cNvSpPr/>
          <p:nvPr/>
        </p:nvSpPr>
        <p:spPr bwMode="white">
          <a:xfrm>
            <a:off x="5234312" y="3685292"/>
            <a:ext cx="399899" cy="248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2B98EB2-FC15-AD91-5779-C2D1B996BE94}"/>
              </a:ext>
            </a:extLst>
          </p:cNvPr>
          <p:cNvSpPr/>
          <p:nvPr/>
        </p:nvSpPr>
        <p:spPr bwMode="white">
          <a:xfrm>
            <a:off x="7014816" y="3685292"/>
            <a:ext cx="371335" cy="248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63D4BE8-C886-E401-D61D-160A0330A16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412776"/>
            <a:ext cx="11340000" cy="326865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F2A85B0-6B27-D3B2-8DF4-4DC9ECDDC684}"/>
              </a:ext>
            </a:extLst>
          </p:cNvPr>
          <p:cNvSpPr/>
          <p:nvPr/>
        </p:nvSpPr>
        <p:spPr bwMode="white">
          <a:xfrm>
            <a:off x="4929627" y="1651015"/>
            <a:ext cx="390377" cy="257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C8745ED-4D9C-32E4-7464-750CB6C936F7}"/>
              </a:ext>
            </a:extLst>
          </p:cNvPr>
          <p:cNvSpPr/>
          <p:nvPr/>
        </p:nvSpPr>
        <p:spPr bwMode="white">
          <a:xfrm>
            <a:off x="6519702" y="1651015"/>
            <a:ext cx="409420" cy="257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D427218-C4F0-6637-B02F-517B785DA8CC}"/>
              </a:ext>
            </a:extLst>
          </p:cNvPr>
          <p:cNvSpPr/>
          <p:nvPr/>
        </p:nvSpPr>
        <p:spPr bwMode="white">
          <a:xfrm>
            <a:off x="8119299" y="1651015"/>
            <a:ext cx="390377" cy="247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AA23FFB-22CC-1CAB-83A0-2F1C3AA7FA5A}"/>
              </a:ext>
            </a:extLst>
          </p:cNvPr>
          <p:cNvSpPr/>
          <p:nvPr/>
        </p:nvSpPr>
        <p:spPr bwMode="white">
          <a:xfrm>
            <a:off x="9718896" y="1651015"/>
            <a:ext cx="399899" cy="257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A027A93-DB83-F106-4CEB-512A650D46DB}"/>
              </a:ext>
            </a:extLst>
          </p:cNvPr>
          <p:cNvSpPr/>
          <p:nvPr/>
        </p:nvSpPr>
        <p:spPr bwMode="white">
          <a:xfrm>
            <a:off x="2244589" y="3109044"/>
            <a:ext cx="380856" cy="238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3ADB5BB-CFB1-0E64-5852-AF0C2BB331E5}"/>
              </a:ext>
            </a:extLst>
          </p:cNvPr>
          <p:cNvSpPr/>
          <p:nvPr/>
        </p:nvSpPr>
        <p:spPr bwMode="white">
          <a:xfrm>
            <a:off x="9233305" y="3099514"/>
            <a:ext cx="399900" cy="257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4FAFDB7-14A6-5AE2-B81B-41B949A31859}"/>
              </a:ext>
            </a:extLst>
          </p:cNvPr>
          <p:cNvSpPr/>
          <p:nvPr/>
        </p:nvSpPr>
        <p:spPr bwMode="white">
          <a:xfrm>
            <a:off x="1711390" y="3633172"/>
            <a:ext cx="390377" cy="238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EAF32E3-BEFD-9D20-1210-C75D16909A4F}"/>
              </a:ext>
            </a:extLst>
          </p:cNvPr>
          <p:cNvSpPr/>
          <p:nvPr/>
        </p:nvSpPr>
        <p:spPr bwMode="white">
          <a:xfrm>
            <a:off x="2749224" y="3633172"/>
            <a:ext cx="399899" cy="238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F867E55-C832-23C4-408C-8DC05506F5E8}"/>
              </a:ext>
            </a:extLst>
          </p:cNvPr>
          <p:cNvSpPr/>
          <p:nvPr/>
        </p:nvSpPr>
        <p:spPr bwMode="white">
          <a:xfrm>
            <a:off x="9233305" y="3623642"/>
            <a:ext cx="399900" cy="276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6D112AC4-89F5-E835-1889-F9375CDF5249}"/>
              </a:ext>
            </a:extLst>
          </p:cNvPr>
          <p:cNvSpPr/>
          <p:nvPr/>
        </p:nvSpPr>
        <p:spPr bwMode="white">
          <a:xfrm>
            <a:off x="5558040" y="3900000"/>
            <a:ext cx="371335" cy="238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8A3BA754-B0F8-C304-EFA5-F1CD11014E63}"/>
              </a:ext>
            </a:extLst>
          </p:cNvPr>
          <p:cNvSpPr/>
          <p:nvPr/>
        </p:nvSpPr>
        <p:spPr bwMode="white">
          <a:xfrm>
            <a:off x="6072196" y="3900000"/>
            <a:ext cx="380856" cy="238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CBCECD93-ADCE-E619-F05B-6FCB05CFF80F}"/>
              </a:ext>
            </a:extLst>
          </p:cNvPr>
          <p:cNvSpPr/>
          <p:nvPr/>
        </p:nvSpPr>
        <p:spPr bwMode="white">
          <a:xfrm>
            <a:off x="2225546" y="4157300"/>
            <a:ext cx="399899" cy="238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FEBDD986-CA06-249A-9399-EE818909A2C2}"/>
              </a:ext>
            </a:extLst>
          </p:cNvPr>
          <p:cNvSpPr/>
          <p:nvPr/>
        </p:nvSpPr>
        <p:spPr bwMode="white">
          <a:xfrm>
            <a:off x="9747460" y="4147770"/>
            <a:ext cx="399899" cy="238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8CB7E695-217E-EEE4-A316-AE4FA7B60AF7}"/>
              </a:ext>
            </a:extLst>
          </p:cNvPr>
          <p:cNvSpPr/>
          <p:nvPr/>
        </p:nvSpPr>
        <p:spPr bwMode="white">
          <a:xfrm>
            <a:off x="9757986" y="3070924"/>
            <a:ext cx="399900" cy="358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B6917C0B-34AF-D66A-9E0A-18D1DDDF7EE0}"/>
              </a:ext>
            </a:extLst>
          </p:cNvPr>
          <p:cNvSpPr/>
          <p:nvPr/>
        </p:nvSpPr>
        <p:spPr bwMode="white">
          <a:xfrm>
            <a:off x="9757986" y="3638502"/>
            <a:ext cx="399900" cy="257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63830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2" grpId="0" animBg="1"/>
      <p:bldP spid="1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A2DA38D-A44D-8BD8-6BB9-B5D0981972F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484784"/>
            <a:ext cx="11340000" cy="2073398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CEA0EB53-F426-8FA7-D5C3-D56749055A9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1628801"/>
            <a:ext cx="3312368" cy="870706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3CDC1F98-27F1-38EC-706E-E10875EAD45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71464" y="2569488"/>
            <a:ext cx="3312368" cy="9676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7163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BDE4887-359D-7AF3-D6AE-83EF0D9C63C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7977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5993C77-9704-70BE-D399-A34AF091D7D8}"/>
              </a:ext>
            </a:extLst>
          </p:cNvPr>
          <p:cNvSpPr/>
          <p:nvPr/>
        </p:nvSpPr>
        <p:spPr bwMode="white">
          <a:xfrm>
            <a:off x="2083375" y="3104834"/>
            <a:ext cx="1609118" cy="684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03CDA21-1004-A3B8-1E6B-AC8D8284E325}"/>
              </a:ext>
            </a:extLst>
          </p:cNvPr>
          <p:cNvSpPr/>
          <p:nvPr/>
        </p:nvSpPr>
        <p:spPr bwMode="white">
          <a:xfrm>
            <a:off x="5292090" y="3104834"/>
            <a:ext cx="1609118" cy="756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4E6CBF3-0ABA-AED4-F159-4F7C76BED596}"/>
              </a:ext>
            </a:extLst>
          </p:cNvPr>
          <p:cNvSpPr/>
          <p:nvPr/>
        </p:nvSpPr>
        <p:spPr bwMode="white">
          <a:xfrm>
            <a:off x="8643627" y="3104835"/>
            <a:ext cx="1609118" cy="756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6958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6853A05-6072-1EB3-473E-90D2D6A39F3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412776"/>
            <a:ext cx="11340000" cy="278621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B92113A-26E3-1186-309C-28B3CCB929D4}"/>
              </a:ext>
            </a:extLst>
          </p:cNvPr>
          <p:cNvSpPr/>
          <p:nvPr/>
        </p:nvSpPr>
        <p:spPr bwMode="white">
          <a:xfrm>
            <a:off x="1692347" y="2366958"/>
            <a:ext cx="4655969" cy="267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0D956EA-8889-896D-3DE2-0A56B3A91B8A}"/>
              </a:ext>
            </a:extLst>
          </p:cNvPr>
          <p:cNvSpPr/>
          <p:nvPr/>
        </p:nvSpPr>
        <p:spPr bwMode="white">
          <a:xfrm>
            <a:off x="1692347" y="3721898"/>
            <a:ext cx="5189168" cy="267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6647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2919E6F-CC58-8A2E-22F1-9F62511B33F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484784"/>
            <a:ext cx="11340000" cy="127927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BAC9DFA-9F9A-AEAE-40FD-5B8B4267B202}"/>
              </a:ext>
            </a:extLst>
          </p:cNvPr>
          <p:cNvSpPr/>
          <p:nvPr/>
        </p:nvSpPr>
        <p:spPr bwMode="white">
          <a:xfrm>
            <a:off x="9804589" y="1704360"/>
            <a:ext cx="218992" cy="248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2225AC8-E4E2-2274-9042-6B2AD3740700}"/>
              </a:ext>
            </a:extLst>
          </p:cNvPr>
          <p:cNvSpPr/>
          <p:nvPr/>
        </p:nvSpPr>
        <p:spPr bwMode="white">
          <a:xfrm>
            <a:off x="5415219" y="2401278"/>
            <a:ext cx="399899" cy="248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DDB4FEB-2919-FFB0-3BDA-B5354FF71FE4}"/>
              </a:ext>
            </a:extLst>
          </p:cNvPr>
          <p:cNvSpPr/>
          <p:nvPr/>
        </p:nvSpPr>
        <p:spPr bwMode="white">
          <a:xfrm>
            <a:off x="8433506" y="2401278"/>
            <a:ext cx="399899" cy="248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8968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1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65</cp:revision>
  <dcterms:created xsi:type="dcterms:W3CDTF">2015-09-16T06:44:00Z</dcterms:created>
  <dcterms:modified xsi:type="dcterms:W3CDTF">2025-01-23T15:19:40Z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