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4EF5A83-C9A8-CDE3-D3EA-B76B440A18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125" y="2900288"/>
            <a:ext cx="8411749" cy="105742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CABB4A-BABC-A7A7-0856-376D698146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97249"/>
            <a:ext cx="11340000" cy="20381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015DE1-D332-FDDF-09BF-2AF810B3BDE0}"/>
              </a:ext>
            </a:extLst>
          </p:cNvPr>
          <p:cNvSpPr/>
          <p:nvPr/>
        </p:nvSpPr>
        <p:spPr bwMode="white">
          <a:xfrm>
            <a:off x="6919602" y="2168703"/>
            <a:ext cx="399899" cy="34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37028E-87EF-6734-A9C0-4B72C8146CEE}"/>
              </a:ext>
            </a:extLst>
          </p:cNvPr>
          <p:cNvSpPr/>
          <p:nvPr/>
        </p:nvSpPr>
        <p:spPr bwMode="white">
          <a:xfrm>
            <a:off x="8062171" y="2168703"/>
            <a:ext cx="476070" cy="34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2FF8FC-4799-6CE8-945D-2DF3C7AB51DB}"/>
              </a:ext>
            </a:extLst>
          </p:cNvPr>
          <p:cNvSpPr/>
          <p:nvPr/>
        </p:nvSpPr>
        <p:spPr bwMode="white">
          <a:xfrm>
            <a:off x="9376125" y="2168703"/>
            <a:ext cx="390377" cy="33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E550C8-0D0C-9CB7-1885-06132A2F6FA6}"/>
              </a:ext>
            </a:extLst>
          </p:cNvPr>
          <p:cNvSpPr/>
          <p:nvPr/>
        </p:nvSpPr>
        <p:spPr bwMode="white">
          <a:xfrm>
            <a:off x="6862473" y="2873489"/>
            <a:ext cx="571283" cy="33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4713E4-9BCA-BD22-D3C7-5137FA016D00}"/>
              </a:ext>
            </a:extLst>
          </p:cNvPr>
          <p:cNvSpPr/>
          <p:nvPr/>
        </p:nvSpPr>
        <p:spPr bwMode="white">
          <a:xfrm>
            <a:off x="7986000" y="2883013"/>
            <a:ext cx="704584" cy="34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EBD601-4E4C-C6A3-AB99-4D1515883915}"/>
              </a:ext>
            </a:extLst>
          </p:cNvPr>
          <p:cNvSpPr/>
          <p:nvPr/>
        </p:nvSpPr>
        <p:spPr bwMode="white">
          <a:xfrm>
            <a:off x="9261869" y="2873489"/>
            <a:ext cx="571284" cy="33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F27D57-5B1F-A9B3-ADDE-F982C3A111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6968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AD5739-54C7-B7B4-7AC1-40A80FC42482}"/>
              </a:ext>
            </a:extLst>
          </p:cNvPr>
          <p:cNvSpPr/>
          <p:nvPr/>
        </p:nvSpPr>
        <p:spPr bwMode="white">
          <a:xfrm>
            <a:off x="1416226" y="3037856"/>
            <a:ext cx="361813" cy="2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6FD221-95D6-BDAE-1D5C-BE66AA50E8CE}"/>
              </a:ext>
            </a:extLst>
          </p:cNvPr>
          <p:cNvSpPr/>
          <p:nvPr/>
        </p:nvSpPr>
        <p:spPr bwMode="white">
          <a:xfrm>
            <a:off x="3939400" y="3590483"/>
            <a:ext cx="361813" cy="2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691AF2-07A6-6537-D57D-686202156015}"/>
              </a:ext>
            </a:extLst>
          </p:cNvPr>
          <p:cNvSpPr/>
          <p:nvPr/>
        </p:nvSpPr>
        <p:spPr bwMode="white">
          <a:xfrm>
            <a:off x="7395672" y="3600011"/>
            <a:ext cx="361813" cy="21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EA97D9-B358-06A5-9026-0DD58D41F7DE}"/>
              </a:ext>
            </a:extLst>
          </p:cNvPr>
          <p:cNvSpPr/>
          <p:nvPr/>
        </p:nvSpPr>
        <p:spPr bwMode="white">
          <a:xfrm>
            <a:off x="8395420" y="3600011"/>
            <a:ext cx="361813" cy="21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33398A-6EAD-F156-1C9F-3ED0625B743F}"/>
              </a:ext>
            </a:extLst>
          </p:cNvPr>
          <p:cNvSpPr/>
          <p:nvPr/>
        </p:nvSpPr>
        <p:spPr bwMode="white">
          <a:xfrm>
            <a:off x="9404690" y="3600011"/>
            <a:ext cx="352291" cy="21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6D3B83-A49B-8731-9121-EBC44ECEAC17}"/>
              </a:ext>
            </a:extLst>
          </p:cNvPr>
          <p:cNvSpPr/>
          <p:nvPr/>
        </p:nvSpPr>
        <p:spPr bwMode="white">
          <a:xfrm>
            <a:off x="1920861" y="4724320"/>
            <a:ext cx="361813" cy="2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D3C9E6-6065-D78F-7A33-2D2C67FF6B4A}"/>
              </a:ext>
            </a:extLst>
          </p:cNvPr>
          <p:cNvSpPr/>
          <p:nvPr/>
        </p:nvSpPr>
        <p:spPr bwMode="white">
          <a:xfrm>
            <a:off x="7395672" y="4724320"/>
            <a:ext cx="361813" cy="21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68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52B344-EA8B-0F05-7342-89587149C9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93546"/>
            <a:ext cx="11340000" cy="40709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30F20E-2B2C-32B8-1D23-98685DFA9DA5}"/>
              </a:ext>
            </a:extLst>
          </p:cNvPr>
          <p:cNvSpPr/>
          <p:nvPr/>
        </p:nvSpPr>
        <p:spPr bwMode="white">
          <a:xfrm>
            <a:off x="6186453" y="4635018"/>
            <a:ext cx="371335" cy="295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61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EFCEBF-3FA4-CA6E-C295-91E633E4EF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5287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FE7381-44E5-C60A-FF4B-D9F09D92FB65}"/>
              </a:ext>
            </a:extLst>
          </p:cNvPr>
          <p:cNvSpPr/>
          <p:nvPr/>
        </p:nvSpPr>
        <p:spPr bwMode="white">
          <a:xfrm>
            <a:off x="978241" y="3698618"/>
            <a:ext cx="3027808" cy="29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61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5A8094-921F-1407-CC78-9567477F19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1683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DF8E56-1D79-EE62-8C07-8F764BC53879}"/>
              </a:ext>
            </a:extLst>
          </p:cNvPr>
          <p:cNvSpPr/>
          <p:nvPr/>
        </p:nvSpPr>
        <p:spPr bwMode="white">
          <a:xfrm>
            <a:off x="978240" y="2891984"/>
            <a:ext cx="10374343" cy="204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017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2025-01-23T16:03:06Z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