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A59B56-2749-3409-FFC0-D975ACC06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705" y="2843130"/>
            <a:ext cx="7268589" cy="11717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F61014-E926-4402-FAEB-B601116F4D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336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5B60C0-9DD6-0668-0590-E556651D750B}"/>
              </a:ext>
            </a:extLst>
          </p:cNvPr>
          <p:cNvSpPr/>
          <p:nvPr/>
        </p:nvSpPr>
        <p:spPr bwMode="white">
          <a:xfrm>
            <a:off x="2301717" y="5196508"/>
            <a:ext cx="228513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D49260-04E5-6DB6-4E51-983962251E05}"/>
              </a:ext>
            </a:extLst>
          </p:cNvPr>
          <p:cNvSpPr/>
          <p:nvPr/>
        </p:nvSpPr>
        <p:spPr bwMode="white">
          <a:xfrm>
            <a:off x="4253607" y="5196508"/>
            <a:ext cx="228513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2DD9B0-359A-92D3-906F-D218852A35EE}"/>
              </a:ext>
            </a:extLst>
          </p:cNvPr>
          <p:cNvSpPr/>
          <p:nvPr/>
        </p:nvSpPr>
        <p:spPr bwMode="white">
          <a:xfrm>
            <a:off x="6205496" y="5196508"/>
            <a:ext cx="228513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A05645-0736-B228-B46F-A2D58C925832}"/>
              </a:ext>
            </a:extLst>
          </p:cNvPr>
          <p:cNvSpPr/>
          <p:nvPr/>
        </p:nvSpPr>
        <p:spPr bwMode="white">
          <a:xfrm>
            <a:off x="8157385" y="5196508"/>
            <a:ext cx="228513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81FDB4-53D8-CAEA-70CE-52430AD06B6E}"/>
              </a:ext>
            </a:extLst>
          </p:cNvPr>
          <p:cNvSpPr/>
          <p:nvPr/>
        </p:nvSpPr>
        <p:spPr bwMode="white">
          <a:xfrm>
            <a:off x="10118795" y="5196508"/>
            <a:ext cx="218992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DA542-F631-A520-010A-4CF6B34EA6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791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187C0F-B013-DC3F-AC07-E3807CC26FE8}"/>
              </a:ext>
            </a:extLst>
          </p:cNvPr>
          <p:cNvSpPr/>
          <p:nvPr/>
        </p:nvSpPr>
        <p:spPr bwMode="white">
          <a:xfrm>
            <a:off x="3455414" y="3013311"/>
            <a:ext cx="218992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21E68F-7408-5223-1E5F-4660F52401AA}"/>
              </a:ext>
            </a:extLst>
          </p:cNvPr>
          <p:cNvSpPr/>
          <p:nvPr/>
        </p:nvSpPr>
        <p:spPr bwMode="white">
          <a:xfrm>
            <a:off x="5578688" y="3013311"/>
            <a:ext cx="228513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4E4D3D-7B12-FA07-86E0-E0CB0C98C041}"/>
              </a:ext>
            </a:extLst>
          </p:cNvPr>
          <p:cNvSpPr/>
          <p:nvPr/>
        </p:nvSpPr>
        <p:spPr bwMode="white">
          <a:xfrm>
            <a:off x="7711484" y="3013311"/>
            <a:ext cx="218992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6CADA9-F7D6-AFC4-7311-E511225365C3}"/>
              </a:ext>
            </a:extLst>
          </p:cNvPr>
          <p:cNvSpPr/>
          <p:nvPr/>
        </p:nvSpPr>
        <p:spPr bwMode="white">
          <a:xfrm>
            <a:off x="903676" y="4213712"/>
            <a:ext cx="4751183" cy="1303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2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DC41BA-14F9-16C2-9FEB-9DE322FECB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07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212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084A7-E360-A47C-76F5-720DE90C7E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42226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9D5210-0AEF-D451-9B98-300265DC83BC}"/>
              </a:ext>
            </a:extLst>
          </p:cNvPr>
          <p:cNvSpPr/>
          <p:nvPr/>
        </p:nvSpPr>
        <p:spPr bwMode="white">
          <a:xfrm>
            <a:off x="4567813" y="3000375"/>
            <a:ext cx="228513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732456-6F58-2780-4052-CF9CCDEE073F}"/>
              </a:ext>
            </a:extLst>
          </p:cNvPr>
          <p:cNvSpPr/>
          <p:nvPr/>
        </p:nvSpPr>
        <p:spPr bwMode="white">
          <a:xfrm>
            <a:off x="6700609" y="3009907"/>
            <a:ext cx="228513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4198C8-5AE7-E414-25C7-8836E5726344}"/>
              </a:ext>
            </a:extLst>
          </p:cNvPr>
          <p:cNvSpPr/>
          <p:nvPr/>
        </p:nvSpPr>
        <p:spPr bwMode="white">
          <a:xfrm>
            <a:off x="8833405" y="3000375"/>
            <a:ext cx="218992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3F8504-5D39-A848-1922-67A0D9906039}"/>
              </a:ext>
            </a:extLst>
          </p:cNvPr>
          <p:cNvSpPr/>
          <p:nvPr/>
        </p:nvSpPr>
        <p:spPr bwMode="white">
          <a:xfrm>
            <a:off x="9100005" y="3724809"/>
            <a:ext cx="228513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60F004-07C2-ED8C-D915-0C4715707A9C}"/>
              </a:ext>
            </a:extLst>
          </p:cNvPr>
          <p:cNvSpPr/>
          <p:nvPr/>
        </p:nvSpPr>
        <p:spPr bwMode="white">
          <a:xfrm>
            <a:off x="8766755" y="4268134"/>
            <a:ext cx="380856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160BF0-71C3-1DC6-AB4E-BEA95D7AD5A3}"/>
              </a:ext>
            </a:extLst>
          </p:cNvPr>
          <p:cNvSpPr/>
          <p:nvPr/>
        </p:nvSpPr>
        <p:spPr bwMode="white">
          <a:xfrm>
            <a:off x="2568317" y="4763800"/>
            <a:ext cx="752191" cy="34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3297A7-A04E-B240-40F4-4C3B4E0F7A10}"/>
              </a:ext>
            </a:extLst>
          </p:cNvPr>
          <p:cNvSpPr/>
          <p:nvPr/>
        </p:nvSpPr>
        <p:spPr bwMode="white">
          <a:xfrm>
            <a:off x="1311491" y="5354785"/>
            <a:ext cx="390377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32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