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15E7C31-CDEE-1ECD-F86F-851144E7D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0475"/>
            <a:ext cx="12192000" cy="293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D2BBF-66C5-6A0E-5D15-825F1C9548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442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7F630-5DA5-5AA0-3778-6D393FA4F278}"/>
              </a:ext>
            </a:extLst>
          </p:cNvPr>
          <p:cNvSpPr/>
          <p:nvPr/>
        </p:nvSpPr>
        <p:spPr bwMode="white">
          <a:xfrm>
            <a:off x="2396931" y="3887588"/>
            <a:ext cx="399899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3C11F-F29E-3A40-415D-083CA5EB85C4}"/>
              </a:ext>
            </a:extLst>
          </p:cNvPr>
          <p:cNvSpPr/>
          <p:nvPr/>
        </p:nvSpPr>
        <p:spPr bwMode="white">
          <a:xfrm>
            <a:off x="5053405" y="3887588"/>
            <a:ext cx="409420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2CC485-4D6F-98A8-5E84-CB257F7AEF21}"/>
              </a:ext>
            </a:extLst>
          </p:cNvPr>
          <p:cNvSpPr/>
          <p:nvPr/>
        </p:nvSpPr>
        <p:spPr bwMode="white">
          <a:xfrm>
            <a:off x="7719400" y="3887588"/>
            <a:ext cx="399899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E78BB2-41C9-73C9-9921-8E50CAB358B3}"/>
              </a:ext>
            </a:extLst>
          </p:cNvPr>
          <p:cNvSpPr/>
          <p:nvPr/>
        </p:nvSpPr>
        <p:spPr bwMode="white">
          <a:xfrm>
            <a:off x="10375874" y="3887588"/>
            <a:ext cx="399899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9C30F2-3CB6-F408-C2B7-9A7482D40280}"/>
              </a:ext>
            </a:extLst>
          </p:cNvPr>
          <p:cNvSpPr/>
          <p:nvPr/>
        </p:nvSpPr>
        <p:spPr bwMode="white">
          <a:xfrm>
            <a:off x="2254110" y="4478754"/>
            <a:ext cx="695062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ACFA23-4AA9-9A06-D2DD-A99FD367003F}"/>
              </a:ext>
            </a:extLst>
          </p:cNvPr>
          <p:cNvSpPr/>
          <p:nvPr/>
        </p:nvSpPr>
        <p:spPr bwMode="white">
          <a:xfrm>
            <a:off x="4748720" y="4478754"/>
            <a:ext cx="1037833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D5C02C-F595-ABD6-8F4A-AC4E13BDD431}"/>
              </a:ext>
            </a:extLst>
          </p:cNvPr>
          <p:cNvSpPr/>
          <p:nvPr/>
        </p:nvSpPr>
        <p:spPr bwMode="white">
          <a:xfrm>
            <a:off x="7395672" y="4459684"/>
            <a:ext cx="1066397" cy="266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AAB2B3-96F5-C777-4AB3-0070BD032002}"/>
              </a:ext>
            </a:extLst>
          </p:cNvPr>
          <p:cNvSpPr/>
          <p:nvPr/>
        </p:nvSpPr>
        <p:spPr bwMode="white">
          <a:xfrm>
            <a:off x="10071188" y="4478754"/>
            <a:ext cx="1037833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CC904-7F7A-FBBF-B790-5689FBADBB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672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7B767-4A01-C4B4-9469-6D35665AFBD9}"/>
              </a:ext>
            </a:extLst>
          </p:cNvPr>
          <p:cNvSpPr/>
          <p:nvPr/>
        </p:nvSpPr>
        <p:spPr bwMode="white">
          <a:xfrm>
            <a:off x="2930130" y="2420117"/>
            <a:ext cx="3998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FF93F-605B-7397-7A0E-BB4522FABAA0}"/>
              </a:ext>
            </a:extLst>
          </p:cNvPr>
          <p:cNvSpPr/>
          <p:nvPr/>
        </p:nvSpPr>
        <p:spPr bwMode="white">
          <a:xfrm>
            <a:off x="3644236" y="2420117"/>
            <a:ext cx="399899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0AB59D-BD58-25B5-AFE1-B4427571F401}"/>
              </a:ext>
            </a:extLst>
          </p:cNvPr>
          <p:cNvSpPr/>
          <p:nvPr/>
        </p:nvSpPr>
        <p:spPr bwMode="white">
          <a:xfrm>
            <a:off x="4348821" y="2429661"/>
            <a:ext cx="390377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D68702-0DAF-1330-3C0D-A4DABA7284A2}"/>
              </a:ext>
            </a:extLst>
          </p:cNvPr>
          <p:cNvSpPr/>
          <p:nvPr/>
        </p:nvSpPr>
        <p:spPr bwMode="white">
          <a:xfrm>
            <a:off x="8614413" y="2420117"/>
            <a:ext cx="399899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41A3AB-6312-B15F-DE22-C772DA2FFFA4}"/>
              </a:ext>
            </a:extLst>
          </p:cNvPr>
          <p:cNvSpPr/>
          <p:nvPr/>
        </p:nvSpPr>
        <p:spPr bwMode="white">
          <a:xfrm>
            <a:off x="9318997" y="2420117"/>
            <a:ext cx="399899" cy="257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3D04B7-2D82-9304-3D71-25583411C007}"/>
              </a:ext>
            </a:extLst>
          </p:cNvPr>
          <p:cNvSpPr/>
          <p:nvPr/>
        </p:nvSpPr>
        <p:spPr bwMode="white">
          <a:xfrm>
            <a:off x="10033103" y="2420117"/>
            <a:ext cx="3998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068C80-3F26-5393-C94D-9428BFE164D3}"/>
              </a:ext>
            </a:extLst>
          </p:cNvPr>
          <p:cNvSpPr/>
          <p:nvPr/>
        </p:nvSpPr>
        <p:spPr bwMode="white">
          <a:xfrm>
            <a:off x="3196730" y="3183654"/>
            <a:ext cx="399899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A25F59-0F75-A8E8-58BD-C107C8961F7B}"/>
              </a:ext>
            </a:extLst>
          </p:cNvPr>
          <p:cNvSpPr/>
          <p:nvPr/>
        </p:nvSpPr>
        <p:spPr bwMode="white">
          <a:xfrm>
            <a:off x="6300710" y="3183654"/>
            <a:ext cx="228513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BFFEB4-BB30-F6C9-5469-C2A7346B3E92}"/>
              </a:ext>
            </a:extLst>
          </p:cNvPr>
          <p:cNvSpPr/>
          <p:nvPr/>
        </p:nvSpPr>
        <p:spPr bwMode="white">
          <a:xfrm>
            <a:off x="8604891" y="3193198"/>
            <a:ext cx="218992" cy="2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51E317-7F24-4854-4977-5668F45C26A8}"/>
              </a:ext>
            </a:extLst>
          </p:cNvPr>
          <p:cNvSpPr/>
          <p:nvPr/>
        </p:nvSpPr>
        <p:spPr bwMode="white">
          <a:xfrm>
            <a:off x="1863732" y="3775395"/>
            <a:ext cx="218992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F24869-6676-E89D-6A0D-B7338C3BD454}"/>
              </a:ext>
            </a:extLst>
          </p:cNvPr>
          <p:cNvSpPr/>
          <p:nvPr/>
        </p:nvSpPr>
        <p:spPr bwMode="white">
          <a:xfrm>
            <a:off x="4177435" y="3775395"/>
            <a:ext cx="218992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75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86D254-76FA-6523-F947-1A1772108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2904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BA325-BA9A-9EE4-90D3-AB665E7AE2B9}"/>
              </a:ext>
            </a:extLst>
          </p:cNvPr>
          <p:cNvSpPr/>
          <p:nvPr/>
        </p:nvSpPr>
        <p:spPr bwMode="white">
          <a:xfrm>
            <a:off x="5053405" y="2194590"/>
            <a:ext cx="2056624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C521F6-2A72-0193-D328-5469A950B02D}"/>
              </a:ext>
            </a:extLst>
          </p:cNvPr>
          <p:cNvSpPr/>
          <p:nvPr/>
        </p:nvSpPr>
        <p:spPr bwMode="white">
          <a:xfrm>
            <a:off x="1835168" y="2785718"/>
            <a:ext cx="1447254" cy="26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7225DD-532D-EDB0-D649-AF33B07CBDA0}"/>
              </a:ext>
            </a:extLst>
          </p:cNvPr>
          <p:cNvSpPr/>
          <p:nvPr/>
        </p:nvSpPr>
        <p:spPr bwMode="white">
          <a:xfrm>
            <a:off x="4006050" y="3367311"/>
            <a:ext cx="2028060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84E06D-2236-5AFE-BDB3-4932A53B7411}"/>
              </a:ext>
            </a:extLst>
          </p:cNvPr>
          <p:cNvSpPr/>
          <p:nvPr/>
        </p:nvSpPr>
        <p:spPr bwMode="white">
          <a:xfrm>
            <a:off x="9414211" y="3367311"/>
            <a:ext cx="1628161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FE8B1F-6E4D-B304-9B3F-C620B6D6E0DD}"/>
              </a:ext>
            </a:extLst>
          </p:cNvPr>
          <p:cNvSpPr/>
          <p:nvPr/>
        </p:nvSpPr>
        <p:spPr bwMode="white">
          <a:xfrm>
            <a:off x="1301969" y="3958439"/>
            <a:ext cx="571284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A0EA39-CD59-B87B-8E41-142B4841CD15}"/>
              </a:ext>
            </a:extLst>
          </p:cNvPr>
          <p:cNvSpPr/>
          <p:nvPr/>
        </p:nvSpPr>
        <p:spPr bwMode="white">
          <a:xfrm>
            <a:off x="1406705" y="5236038"/>
            <a:ext cx="390377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6D11FB-D9BE-EF2F-84A4-09A6046D51AC}"/>
              </a:ext>
            </a:extLst>
          </p:cNvPr>
          <p:cNvSpPr/>
          <p:nvPr/>
        </p:nvSpPr>
        <p:spPr bwMode="white">
          <a:xfrm>
            <a:off x="2339803" y="5236038"/>
            <a:ext cx="390377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5C0D4D-06CA-9835-D380-75A41245EABE}"/>
              </a:ext>
            </a:extLst>
          </p:cNvPr>
          <p:cNvSpPr/>
          <p:nvPr/>
        </p:nvSpPr>
        <p:spPr bwMode="white">
          <a:xfrm>
            <a:off x="3272901" y="5236038"/>
            <a:ext cx="380856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17A810-3871-889B-7B0E-15D47018BC9F}"/>
              </a:ext>
            </a:extLst>
          </p:cNvPr>
          <p:cNvSpPr/>
          <p:nvPr/>
        </p:nvSpPr>
        <p:spPr bwMode="white">
          <a:xfrm>
            <a:off x="4186957" y="5236038"/>
            <a:ext cx="371335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79B8A78-3B44-D36C-D052-288A5EF28DB0}"/>
              </a:ext>
            </a:extLst>
          </p:cNvPr>
          <p:cNvSpPr/>
          <p:nvPr/>
        </p:nvSpPr>
        <p:spPr bwMode="white">
          <a:xfrm>
            <a:off x="5110534" y="5236038"/>
            <a:ext cx="380856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28B26C-671B-3136-22B3-319087B332ED}"/>
              </a:ext>
            </a:extLst>
          </p:cNvPr>
          <p:cNvSpPr/>
          <p:nvPr/>
        </p:nvSpPr>
        <p:spPr bwMode="white">
          <a:xfrm>
            <a:off x="6043632" y="5236038"/>
            <a:ext cx="371335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7F9779-954E-F464-2828-6861F2272240}"/>
              </a:ext>
            </a:extLst>
          </p:cNvPr>
          <p:cNvSpPr/>
          <p:nvPr/>
        </p:nvSpPr>
        <p:spPr bwMode="white">
          <a:xfrm>
            <a:off x="6976730" y="5236038"/>
            <a:ext cx="371335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63A565-3CF2-263F-03C7-BCD9601F1327}"/>
              </a:ext>
            </a:extLst>
          </p:cNvPr>
          <p:cNvSpPr/>
          <p:nvPr/>
        </p:nvSpPr>
        <p:spPr bwMode="white">
          <a:xfrm>
            <a:off x="7890785" y="5236038"/>
            <a:ext cx="571284" cy="24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81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D21F7-A329-D0C6-B69F-71C5516771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39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21EF25-7311-F284-516A-4B2472CF8832}"/>
              </a:ext>
            </a:extLst>
          </p:cNvPr>
          <p:cNvSpPr/>
          <p:nvPr/>
        </p:nvSpPr>
        <p:spPr bwMode="white">
          <a:xfrm>
            <a:off x="3111037" y="4061401"/>
            <a:ext cx="342770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80A553-E71A-5D8B-8E6F-FB1CFBFF0F43}"/>
              </a:ext>
            </a:extLst>
          </p:cNvPr>
          <p:cNvSpPr/>
          <p:nvPr/>
        </p:nvSpPr>
        <p:spPr bwMode="white">
          <a:xfrm>
            <a:off x="5596125" y="4061401"/>
            <a:ext cx="352292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84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