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76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1624C6-506D-57DD-E22F-C3637FBA6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098" y="2928867"/>
            <a:ext cx="9697803" cy="10002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53361-3DC3-C8C0-4D43-4D78D9D60E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24420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62ADB-0D71-5DBF-7D45-7FF6ADD97798}"/>
              </a:ext>
            </a:extLst>
          </p:cNvPr>
          <p:cNvSpPr/>
          <p:nvPr/>
        </p:nvSpPr>
        <p:spPr bwMode="white">
          <a:xfrm>
            <a:off x="8519198" y="2510699"/>
            <a:ext cx="352292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E6F27-FFB9-6630-A39C-60AE82CD2AFF}"/>
              </a:ext>
            </a:extLst>
          </p:cNvPr>
          <p:cNvSpPr/>
          <p:nvPr/>
        </p:nvSpPr>
        <p:spPr bwMode="white">
          <a:xfrm>
            <a:off x="6453052" y="3426450"/>
            <a:ext cx="371335" cy="33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413384-16A6-0A8D-30CC-DB0ABEB1926C}"/>
              </a:ext>
            </a:extLst>
          </p:cNvPr>
          <p:cNvSpPr/>
          <p:nvPr/>
        </p:nvSpPr>
        <p:spPr bwMode="white">
          <a:xfrm>
            <a:off x="8976226" y="3445528"/>
            <a:ext cx="352292" cy="30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9A52F-07DB-67D8-257B-121F359E08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12800"/>
            <a:ext cx="11340000" cy="38323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613EC2-F2B5-1390-11DC-7D412DE19B49}"/>
              </a:ext>
            </a:extLst>
          </p:cNvPr>
          <p:cNvSpPr/>
          <p:nvPr/>
        </p:nvSpPr>
        <p:spPr bwMode="white">
          <a:xfrm>
            <a:off x="5687587" y="1798799"/>
            <a:ext cx="361813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265858-CD4B-DEBE-A958-96C690F747B4}"/>
              </a:ext>
            </a:extLst>
          </p:cNvPr>
          <p:cNvSpPr/>
          <p:nvPr/>
        </p:nvSpPr>
        <p:spPr bwMode="white">
          <a:xfrm>
            <a:off x="5697108" y="2437533"/>
            <a:ext cx="380856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B8BEF6-1045-45F5-B540-E9D1FC3935E8}"/>
              </a:ext>
            </a:extLst>
          </p:cNvPr>
          <p:cNvSpPr/>
          <p:nvPr/>
        </p:nvSpPr>
        <p:spPr bwMode="white">
          <a:xfrm>
            <a:off x="5735194" y="3095333"/>
            <a:ext cx="371335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1C2D82-18CB-1ADA-E498-158A580F1297}"/>
              </a:ext>
            </a:extLst>
          </p:cNvPr>
          <p:cNvSpPr/>
          <p:nvPr/>
        </p:nvSpPr>
        <p:spPr bwMode="white">
          <a:xfrm>
            <a:off x="4773532" y="3772199"/>
            <a:ext cx="361813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3A529A-4762-CEE3-2AB2-688CB98AD89E}"/>
              </a:ext>
            </a:extLst>
          </p:cNvPr>
          <p:cNvSpPr/>
          <p:nvPr/>
        </p:nvSpPr>
        <p:spPr bwMode="white">
          <a:xfrm>
            <a:off x="7553784" y="3800799"/>
            <a:ext cx="380856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300885-EFBE-E257-D0CF-7FC4ACC7DBFA}"/>
              </a:ext>
            </a:extLst>
          </p:cNvPr>
          <p:cNvSpPr/>
          <p:nvPr/>
        </p:nvSpPr>
        <p:spPr bwMode="white">
          <a:xfrm>
            <a:off x="1402952" y="4925732"/>
            <a:ext cx="342770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A8476B-FD3E-C6FE-9815-2C4F178254C8}"/>
              </a:ext>
            </a:extLst>
          </p:cNvPr>
          <p:cNvSpPr/>
          <p:nvPr/>
        </p:nvSpPr>
        <p:spPr bwMode="white">
          <a:xfrm>
            <a:off x="4059426" y="4916199"/>
            <a:ext cx="342770" cy="2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2E11AD-7F7D-AA3D-7EAF-C4C2916C96E6}"/>
              </a:ext>
            </a:extLst>
          </p:cNvPr>
          <p:cNvSpPr/>
          <p:nvPr/>
        </p:nvSpPr>
        <p:spPr bwMode="white">
          <a:xfrm>
            <a:off x="6744464" y="4944799"/>
            <a:ext cx="304685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64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329EC-4928-A90E-DC92-6C9EA93900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20649"/>
            <a:ext cx="11340000" cy="40167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A2307-67AB-13C7-4B66-5574ABF70302}"/>
              </a:ext>
            </a:extLst>
          </p:cNvPr>
          <p:cNvSpPr/>
          <p:nvPr/>
        </p:nvSpPr>
        <p:spPr bwMode="white">
          <a:xfrm>
            <a:off x="9661768" y="3510096"/>
            <a:ext cx="1456774" cy="92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C94481-6B51-64F2-ECAB-8294D14BEFCD}"/>
              </a:ext>
            </a:extLst>
          </p:cNvPr>
          <p:cNvSpPr/>
          <p:nvPr/>
        </p:nvSpPr>
        <p:spPr bwMode="white">
          <a:xfrm>
            <a:off x="7538493" y="3786782"/>
            <a:ext cx="1104483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58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8FC4F-316B-7874-A911-4B0F3A131C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3135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A5495F-6044-C29F-D2C5-A8B44A34EA76}"/>
              </a:ext>
            </a:extLst>
          </p:cNvPr>
          <p:cNvSpPr/>
          <p:nvPr/>
        </p:nvSpPr>
        <p:spPr bwMode="white">
          <a:xfrm>
            <a:off x="2515763" y="3832719"/>
            <a:ext cx="218992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D0DB84-D9C1-C401-F7C7-6B6553DA9BBB}"/>
              </a:ext>
            </a:extLst>
          </p:cNvPr>
          <p:cNvSpPr/>
          <p:nvPr/>
        </p:nvSpPr>
        <p:spPr bwMode="white">
          <a:xfrm>
            <a:off x="3582161" y="3842250"/>
            <a:ext cx="218992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E4C862-C58D-A45B-7D5B-DCEC4CD5FD7E}"/>
              </a:ext>
            </a:extLst>
          </p:cNvPr>
          <p:cNvSpPr/>
          <p:nvPr/>
        </p:nvSpPr>
        <p:spPr bwMode="white">
          <a:xfrm>
            <a:off x="4648558" y="3832719"/>
            <a:ext cx="218992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A335C9-7D54-7805-FA4B-D37D903814A4}"/>
              </a:ext>
            </a:extLst>
          </p:cNvPr>
          <p:cNvSpPr/>
          <p:nvPr/>
        </p:nvSpPr>
        <p:spPr bwMode="white">
          <a:xfrm>
            <a:off x="5705435" y="3832719"/>
            <a:ext cx="228513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1E509FB-86A9-D628-976A-61F14742C3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398693"/>
            <a:ext cx="11340000" cy="220078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46A9BD-3B98-6CC0-2E59-E6AE501353B7}"/>
              </a:ext>
            </a:extLst>
          </p:cNvPr>
          <p:cNvSpPr/>
          <p:nvPr/>
        </p:nvSpPr>
        <p:spPr bwMode="white">
          <a:xfrm>
            <a:off x="1806436" y="4541601"/>
            <a:ext cx="895012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52E96C-F09B-FC18-F9C7-68E9AD38B0AA}"/>
              </a:ext>
            </a:extLst>
          </p:cNvPr>
          <p:cNvSpPr/>
          <p:nvPr/>
        </p:nvSpPr>
        <p:spPr bwMode="white">
          <a:xfrm>
            <a:off x="1806436" y="5627702"/>
            <a:ext cx="875969" cy="27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D69420-2EC5-86CF-B53E-1BF7CE07FE92}"/>
              </a:ext>
            </a:extLst>
          </p:cNvPr>
          <p:cNvSpPr/>
          <p:nvPr/>
        </p:nvSpPr>
        <p:spPr bwMode="white">
          <a:xfrm>
            <a:off x="8538073" y="6189807"/>
            <a:ext cx="380856" cy="2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82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