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6D949AF-21DD-1112-A4FB-24D5E9073A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520" y="2738341"/>
            <a:ext cx="8668960" cy="13813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C4655-BE8E-8AFD-6A70-994FA648F7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50925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7618BB-0E47-DA5B-75C3-290439E21938}"/>
              </a:ext>
            </a:extLst>
          </p:cNvPr>
          <p:cNvSpPr/>
          <p:nvPr/>
        </p:nvSpPr>
        <p:spPr bwMode="white">
          <a:xfrm>
            <a:off x="6564752" y="4741080"/>
            <a:ext cx="399899" cy="30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3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EC481-B0D5-E74C-2737-C3AA00CC7E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46848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4C918E-7D1D-B6D0-4262-463FEA7B02B0}"/>
              </a:ext>
            </a:extLst>
          </p:cNvPr>
          <p:cNvSpPr/>
          <p:nvPr/>
        </p:nvSpPr>
        <p:spPr bwMode="white">
          <a:xfrm>
            <a:off x="6250639" y="2761349"/>
            <a:ext cx="409420" cy="30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30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D61B23-9ADC-5CEA-3AAA-BEC8A93A40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46306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3FE43A-51D6-D9C6-F33D-214636231C7C}"/>
              </a:ext>
            </a:extLst>
          </p:cNvPr>
          <p:cNvSpPr/>
          <p:nvPr/>
        </p:nvSpPr>
        <p:spPr bwMode="white">
          <a:xfrm>
            <a:off x="6234060" y="3457104"/>
            <a:ext cx="409420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D6CF96-526B-BB41-5A66-CFD6F04A21BA}"/>
              </a:ext>
            </a:extLst>
          </p:cNvPr>
          <p:cNvSpPr/>
          <p:nvPr/>
        </p:nvSpPr>
        <p:spPr bwMode="white">
          <a:xfrm>
            <a:off x="5243833" y="4457557"/>
            <a:ext cx="399899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5D40DA-D220-812A-B6B3-10484A2021EE}"/>
              </a:ext>
            </a:extLst>
          </p:cNvPr>
          <p:cNvSpPr/>
          <p:nvPr/>
        </p:nvSpPr>
        <p:spPr bwMode="white">
          <a:xfrm>
            <a:off x="7243329" y="4457557"/>
            <a:ext cx="409420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63E6E2-057F-D561-230C-F106BA63D0F4}"/>
              </a:ext>
            </a:extLst>
          </p:cNvPr>
          <p:cNvSpPr/>
          <p:nvPr/>
        </p:nvSpPr>
        <p:spPr bwMode="white">
          <a:xfrm>
            <a:off x="6234060" y="5458010"/>
            <a:ext cx="409420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35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CC09E-EF92-623D-24DF-BF077D67B7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5157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8F046F-3E30-9E73-E5BC-5492648070BF}"/>
              </a:ext>
            </a:extLst>
          </p:cNvPr>
          <p:cNvSpPr/>
          <p:nvPr/>
        </p:nvSpPr>
        <p:spPr bwMode="white">
          <a:xfrm>
            <a:off x="6582600" y="2704346"/>
            <a:ext cx="399899" cy="25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BD4484-9305-DE16-1B1E-375B38262C54}"/>
              </a:ext>
            </a:extLst>
          </p:cNvPr>
          <p:cNvSpPr/>
          <p:nvPr/>
        </p:nvSpPr>
        <p:spPr bwMode="white">
          <a:xfrm>
            <a:off x="4906831" y="3523740"/>
            <a:ext cx="409420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12DC9E-30EB-A226-0944-0C04EDA9AF68}"/>
              </a:ext>
            </a:extLst>
          </p:cNvPr>
          <p:cNvSpPr/>
          <p:nvPr/>
        </p:nvSpPr>
        <p:spPr bwMode="white">
          <a:xfrm>
            <a:off x="6592121" y="3523740"/>
            <a:ext cx="390377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8F0542-BA79-5934-CC8B-B47EA323DDE0}"/>
              </a:ext>
            </a:extLst>
          </p:cNvPr>
          <p:cNvSpPr/>
          <p:nvPr/>
        </p:nvSpPr>
        <p:spPr bwMode="white">
          <a:xfrm>
            <a:off x="5744716" y="4333606"/>
            <a:ext cx="409420" cy="25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80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0F01F6-3430-917F-3B9D-34CB3DEA74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3204"/>
            <a:ext cx="11340000" cy="41715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FF645A-A883-0657-526C-DE9564D0A70E}"/>
              </a:ext>
            </a:extLst>
          </p:cNvPr>
          <p:cNvSpPr/>
          <p:nvPr/>
        </p:nvSpPr>
        <p:spPr bwMode="white">
          <a:xfrm>
            <a:off x="5700861" y="2552775"/>
            <a:ext cx="399899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55577F-9940-08B4-FB6C-1800AB896A1F}"/>
              </a:ext>
            </a:extLst>
          </p:cNvPr>
          <p:cNvSpPr/>
          <p:nvPr/>
        </p:nvSpPr>
        <p:spPr bwMode="white">
          <a:xfrm>
            <a:off x="4948670" y="4533804"/>
            <a:ext cx="399899" cy="2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0BABDC-C6E5-EB90-C424-567966512784}"/>
              </a:ext>
            </a:extLst>
          </p:cNvPr>
          <p:cNvSpPr/>
          <p:nvPr/>
        </p:nvSpPr>
        <p:spPr bwMode="white">
          <a:xfrm>
            <a:off x="6462574" y="4524280"/>
            <a:ext cx="390377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37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9D3EE-EE73-136D-9D05-BC63E14CC5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29968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F23FDE-5056-8523-976B-4801EF0D8275}"/>
              </a:ext>
            </a:extLst>
          </p:cNvPr>
          <p:cNvSpPr/>
          <p:nvPr/>
        </p:nvSpPr>
        <p:spPr bwMode="white">
          <a:xfrm>
            <a:off x="4162967" y="2901640"/>
            <a:ext cx="1475818" cy="34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54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2DAF7-6EE4-0088-5887-3FDB14235D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44364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EF8E4AD-3D47-72A6-0387-F158CEDEA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916832"/>
            <a:ext cx="5544616" cy="1913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67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9EBEBB-736E-9029-6E2F-123C5DA9FD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4216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E56226-6355-9C83-253B-B4AFE48E81D7}"/>
              </a:ext>
            </a:extLst>
          </p:cNvPr>
          <p:cNvSpPr/>
          <p:nvPr/>
        </p:nvSpPr>
        <p:spPr bwMode="white">
          <a:xfrm>
            <a:off x="7509929" y="3862275"/>
            <a:ext cx="409420" cy="34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35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C61152-4C13-7C6D-65EC-A6731C3CB5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6897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AEFE7A-AA66-A755-FCBD-5D38EE5C906D}"/>
              </a:ext>
            </a:extLst>
          </p:cNvPr>
          <p:cNvSpPr/>
          <p:nvPr/>
        </p:nvSpPr>
        <p:spPr bwMode="white">
          <a:xfrm>
            <a:off x="787813" y="4597173"/>
            <a:ext cx="4665491" cy="352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BAF8F14-A649-E352-40E8-0F50E84623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331113"/>
            <a:ext cx="9001000" cy="113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239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E6C71-3B0E-8329-3355-F0F9036E7E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42115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EA8E64-8F73-EEAB-2A03-DB85360F088B}"/>
              </a:ext>
            </a:extLst>
          </p:cNvPr>
          <p:cNvSpPr/>
          <p:nvPr/>
        </p:nvSpPr>
        <p:spPr bwMode="white">
          <a:xfrm>
            <a:off x="5970261" y="3310000"/>
            <a:ext cx="409420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A0E933-2EC4-0D56-025F-F7FBEBA91C83}"/>
              </a:ext>
            </a:extLst>
          </p:cNvPr>
          <p:cNvSpPr/>
          <p:nvPr/>
        </p:nvSpPr>
        <p:spPr bwMode="white">
          <a:xfrm>
            <a:off x="7455601" y="3319528"/>
            <a:ext cx="418942" cy="35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596538-3CC1-FB91-2724-651778A7D434}"/>
              </a:ext>
            </a:extLst>
          </p:cNvPr>
          <p:cNvSpPr/>
          <p:nvPr/>
        </p:nvSpPr>
        <p:spPr bwMode="white">
          <a:xfrm>
            <a:off x="8950462" y="3319528"/>
            <a:ext cx="418942" cy="35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58DC5B-7646-1832-4235-CF7B52830A86}"/>
              </a:ext>
            </a:extLst>
          </p:cNvPr>
          <p:cNvSpPr/>
          <p:nvPr/>
        </p:nvSpPr>
        <p:spPr bwMode="white">
          <a:xfrm>
            <a:off x="5970261" y="4148491"/>
            <a:ext cx="409420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BB7525-441B-60D7-AAE2-7573A32F7A5A}"/>
              </a:ext>
            </a:extLst>
          </p:cNvPr>
          <p:cNvSpPr/>
          <p:nvPr/>
        </p:nvSpPr>
        <p:spPr bwMode="white">
          <a:xfrm>
            <a:off x="7455601" y="4148491"/>
            <a:ext cx="418942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CDD555-32A4-1D61-6BAE-7CBD69C0C176}"/>
              </a:ext>
            </a:extLst>
          </p:cNvPr>
          <p:cNvSpPr/>
          <p:nvPr/>
        </p:nvSpPr>
        <p:spPr bwMode="white">
          <a:xfrm>
            <a:off x="8950462" y="4148491"/>
            <a:ext cx="418942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45183F-4495-436E-0A1E-84B9E56FD0D6}"/>
              </a:ext>
            </a:extLst>
          </p:cNvPr>
          <p:cNvSpPr/>
          <p:nvPr/>
        </p:nvSpPr>
        <p:spPr bwMode="white">
          <a:xfrm>
            <a:off x="5970261" y="4996510"/>
            <a:ext cx="409420" cy="35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9E66F99-BC25-9E26-B4B0-3BE5ECB9E096}"/>
              </a:ext>
            </a:extLst>
          </p:cNvPr>
          <p:cNvSpPr/>
          <p:nvPr/>
        </p:nvSpPr>
        <p:spPr bwMode="white">
          <a:xfrm>
            <a:off x="7455601" y="4996510"/>
            <a:ext cx="418942" cy="35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42B6CD-174C-89E9-7D74-D61AD243C3BC}"/>
              </a:ext>
            </a:extLst>
          </p:cNvPr>
          <p:cNvSpPr/>
          <p:nvPr/>
        </p:nvSpPr>
        <p:spPr bwMode="white">
          <a:xfrm>
            <a:off x="8950462" y="4996510"/>
            <a:ext cx="418942" cy="35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71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F6FBC-6250-61AA-339D-CA3C20BE76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86"/>
          <a:stretch/>
        </p:blipFill>
        <p:spPr>
          <a:xfrm>
            <a:off x="335360" y="1340769"/>
            <a:ext cx="11340000" cy="79208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50D6531-948A-4491-FB4B-477236BFF4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104" y="2060848"/>
            <a:ext cx="10704512" cy="2434794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612C2492-60AB-21B0-A830-413B8F1AF679}"/>
              </a:ext>
            </a:extLst>
          </p:cNvPr>
          <p:cNvSpPr/>
          <p:nvPr/>
        </p:nvSpPr>
        <p:spPr>
          <a:xfrm>
            <a:off x="9768408" y="2132857"/>
            <a:ext cx="1008112" cy="1008111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C87BFCB-96A9-9836-97FA-F386027167D8}"/>
              </a:ext>
            </a:extLst>
          </p:cNvPr>
          <p:cNvSpPr/>
          <p:nvPr/>
        </p:nvSpPr>
        <p:spPr>
          <a:xfrm>
            <a:off x="9768408" y="3362332"/>
            <a:ext cx="1008112" cy="1008111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F9058AD-7BA7-0982-3A64-A89292E075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32" y="1484784"/>
            <a:ext cx="10920536" cy="3638382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A8B14C15-9738-9C06-8C3D-86C0A0D2F199}"/>
              </a:ext>
            </a:extLst>
          </p:cNvPr>
          <p:cNvSpPr/>
          <p:nvPr/>
        </p:nvSpPr>
        <p:spPr>
          <a:xfrm>
            <a:off x="8616280" y="1628800"/>
            <a:ext cx="1008112" cy="1008111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1B773F8-9A7C-1381-CCB9-F1A1D5DF4E6A}"/>
              </a:ext>
            </a:extLst>
          </p:cNvPr>
          <p:cNvSpPr/>
          <p:nvPr/>
        </p:nvSpPr>
        <p:spPr>
          <a:xfrm>
            <a:off x="8760296" y="2746614"/>
            <a:ext cx="1008112" cy="1008111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AAB7C43-C01D-CF5B-B563-44E24CAD0768}"/>
              </a:ext>
            </a:extLst>
          </p:cNvPr>
          <p:cNvSpPr/>
          <p:nvPr/>
        </p:nvSpPr>
        <p:spPr>
          <a:xfrm>
            <a:off x="9912424" y="4005064"/>
            <a:ext cx="1008112" cy="1008111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75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4E546-2168-6FE4-139F-15940EDB89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09946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C3E98BA-10B5-F46E-125B-FB1A3C4CD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315086"/>
            <a:ext cx="8856984" cy="74051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66CBABD-4769-EED7-479F-A6BEDE29EB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222" y="3068763"/>
            <a:ext cx="8932201" cy="74475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CF1C476-EF2B-D6D7-1CB1-F55597EED5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434" y="3929261"/>
            <a:ext cx="8800973" cy="74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7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D18AD9-DDF5-8ED9-08D0-B9372FF8FE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92903"/>
            <a:ext cx="11340000" cy="19360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D109B14-424E-BE58-9350-002C3EC915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325" y="1492903"/>
            <a:ext cx="8856984" cy="80339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CF52B96-C5AB-AF23-5735-1A77DDDBF1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309" y="2460951"/>
            <a:ext cx="9026091" cy="107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76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FC2444-2525-F56B-EEC8-C74E4CAE9C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05"/>
          <a:stretch/>
        </p:blipFill>
        <p:spPr>
          <a:xfrm>
            <a:off x="479376" y="1484784"/>
            <a:ext cx="11340000" cy="64807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5C52E81-45FF-3E39-D62A-1DBBA51244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276872"/>
            <a:ext cx="9840416" cy="2702861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E60450B-157C-F78F-18ED-B55F28DF26CF}"/>
              </a:ext>
            </a:extLst>
          </p:cNvPr>
          <p:cNvCxnSpPr/>
          <p:nvPr/>
        </p:nvCxnSpPr>
        <p:spPr>
          <a:xfrm>
            <a:off x="5087888" y="2492896"/>
            <a:ext cx="1008112" cy="100811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440D5F7-4BB3-610B-82F6-6C7ABF97B774}"/>
              </a:ext>
            </a:extLst>
          </p:cNvPr>
          <p:cNvCxnSpPr/>
          <p:nvPr/>
        </p:nvCxnSpPr>
        <p:spPr>
          <a:xfrm>
            <a:off x="4655840" y="3861048"/>
            <a:ext cx="1008112" cy="100811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id="{B4B1F8B4-BC44-4EA0-BB79-267523A1C7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5068660"/>
            <a:ext cx="10712230" cy="1495249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D5C7888-FC0E-4707-10C9-3B27AE3FCF7A}"/>
              </a:ext>
            </a:extLst>
          </p:cNvPr>
          <p:cNvCxnSpPr/>
          <p:nvPr/>
        </p:nvCxnSpPr>
        <p:spPr>
          <a:xfrm>
            <a:off x="7680176" y="5555797"/>
            <a:ext cx="1008112" cy="100811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972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073391-59AC-046B-215C-679135436C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23552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D644BB-116E-E7BF-C4DF-3AFE27A3FF40}"/>
              </a:ext>
            </a:extLst>
          </p:cNvPr>
          <p:cNvSpPr/>
          <p:nvPr/>
        </p:nvSpPr>
        <p:spPr bwMode="white">
          <a:xfrm>
            <a:off x="7340149" y="1747500"/>
            <a:ext cx="2589824" cy="352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1D9D42-1426-7803-5A73-C1CF692903AF}"/>
              </a:ext>
            </a:extLst>
          </p:cNvPr>
          <p:cNvSpPr/>
          <p:nvPr/>
        </p:nvSpPr>
        <p:spPr bwMode="white">
          <a:xfrm>
            <a:off x="1617781" y="3284984"/>
            <a:ext cx="1885931" cy="36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931A3A-283B-D88D-904B-C3F365669663}"/>
              </a:ext>
            </a:extLst>
          </p:cNvPr>
          <p:cNvSpPr/>
          <p:nvPr/>
        </p:nvSpPr>
        <p:spPr bwMode="white">
          <a:xfrm>
            <a:off x="4378991" y="3212976"/>
            <a:ext cx="2124152" cy="44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2893A5-5AF5-7D20-4F8C-D297B4FB73E1}"/>
              </a:ext>
            </a:extLst>
          </p:cNvPr>
          <p:cNvSpPr/>
          <p:nvPr/>
        </p:nvSpPr>
        <p:spPr bwMode="white">
          <a:xfrm>
            <a:off x="7140200" y="3212976"/>
            <a:ext cx="2124152" cy="44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59BE9BC-7628-3D37-50D5-A422C349FB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221088"/>
            <a:ext cx="11340000" cy="1890475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C5740F0-CD88-5777-C67E-B38465188CE9}"/>
              </a:ext>
            </a:extLst>
          </p:cNvPr>
          <p:cNvSpPr/>
          <p:nvPr/>
        </p:nvSpPr>
        <p:spPr bwMode="white">
          <a:xfrm>
            <a:off x="1703512" y="5517232"/>
            <a:ext cx="1885931" cy="36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D67AB8C-FE32-32D2-4146-B0FBEEA3C5BB}"/>
              </a:ext>
            </a:extLst>
          </p:cNvPr>
          <p:cNvSpPr/>
          <p:nvPr/>
        </p:nvSpPr>
        <p:spPr bwMode="white">
          <a:xfrm>
            <a:off x="4583832" y="5514219"/>
            <a:ext cx="1885931" cy="36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3D895AC-7281-B448-0B41-2699DB0F8A23}"/>
              </a:ext>
            </a:extLst>
          </p:cNvPr>
          <p:cNvSpPr/>
          <p:nvPr/>
        </p:nvSpPr>
        <p:spPr bwMode="white">
          <a:xfrm>
            <a:off x="7464152" y="5511500"/>
            <a:ext cx="1885931" cy="36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62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ADB675-A54E-064A-4885-90B8E442E1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899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C1CEB9-0AEA-2E23-56F6-2F034A7D1A2C}"/>
              </a:ext>
            </a:extLst>
          </p:cNvPr>
          <p:cNvSpPr/>
          <p:nvPr/>
        </p:nvSpPr>
        <p:spPr bwMode="white">
          <a:xfrm>
            <a:off x="6176931" y="2357141"/>
            <a:ext cx="228513" cy="2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559992-D787-43DF-B55E-EC0161DFF38C}"/>
              </a:ext>
            </a:extLst>
          </p:cNvPr>
          <p:cNvSpPr/>
          <p:nvPr/>
        </p:nvSpPr>
        <p:spPr bwMode="white">
          <a:xfrm>
            <a:off x="7481365" y="2357141"/>
            <a:ext cx="238035" cy="2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00F229-4286-FD6A-A147-FC9709EB1A9E}"/>
              </a:ext>
            </a:extLst>
          </p:cNvPr>
          <p:cNvSpPr/>
          <p:nvPr/>
        </p:nvSpPr>
        <p:spPr bwMode="white">
          <a:xfrm>
            <a:off x="8795319" y="2357141"/>
            <a:ext cx="228513" cy="2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239B0F-360A-71E6-316A-7B17C18C1670}"/>
              </a:ext>
            </a:extLst>
          </p:cNvPr>
          <p:cNvSpPr/>
          <p:nvPr/>
        </p:nvSpPr>
        <p:spPr bwMode="white">
          <a:xfrm>
            <a:off x="5424740" y="3082108"/>
            <a:ext cx="428463" cy="2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B46DA0-80A0-87D4-610A-0D7779F317A4}"/>
              </a:ext>
            </a:extLst>
          </p:cNvPr>
          <p:cNvSpPr/>
          <p:nvPr/>
        </p:nvSpPr>
        <p:spPr bwMode="white">
          <a:xfrm>
            <a:off x="6919602" y="3082108"/>
            <a:ext cx="418942" cy="2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83A603-AE54-4DE3-162A-7A701424B179}"/>
              </a:ext>
            </a:extLst>
          </p:cNvPr>
          <p:cNvSpPr/>
          <p:nvPr/>
        </p:nvSpPr>
        <p:spPr bwMode="white">
          <a:xfrm>
            <a:off x="8414463" y="3082108"/>
            <a:ext cx="418942" cy="2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DECFC4-1132-03F8-A4C4-6910E5ADA5FB}"/>
              </a:ext>
            </a:extLst>
          </p:cNvPr>
          <p:cNvSpPr/>
          <p:nvPr/>
        </p:nvSpPr>
        <p:spPr bwMode="white">
          <a:xfrm>
            <a:off x="6186453" y="3807075"/>
            <a:ext cx="209471" cy="2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F3B6EDB-60C5-42B3-B61E-B015DC8A62AF}"/>
              </a:ext>
            </a:extLst>
          </p:cNvPr>
          <p:cNvSpPr/>
          <p:nvPr/>
        </p:nvSpPr>
        <p:spPr bwMode="white">
          <a:xfrm>
            <a:off x="7481365" y="3807075"/>
            <a:ext cx="238035" cy="2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1A56AC-600E-B025-351C-61A5FEB96F09}"/>
              </a:ext>
            </a:extLst>
          </p:cNvPr>
          <p:cNvSpPr/>
          <p:nvPr/>
        </p:nvSpPr>
        <p:spPr bwMode="white">
          <a:xfrm>
            <a:off x="8804841" y="3807075"/>
            <a:ext cx="209471" cy="2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E1D72B-B8DC-9A89-D774-BDDE0BA67B59}"/>
              </a:ext>
            </a:extLst>
          </p:cNvPr>
          <p:cNvSpPr/>
          <p:nvPr/>
        </p:nvSpPr>
        <p:spPr bwMode="white">
          <a:xfrm>
            <a:off x="10099753" y="3807075"/>
            <a:ext cx="228513" cy="2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93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496E5-C979-FB38-76D7-AE1D86CD1D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9939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F113A5-1BD3-432F-943E-2BD4DD36ED25}"/>
              </a:ext>
            </a:extLst>
          </p:cNvPr>
          <p:cNvSpPr/>
          <p:nvPr/>
        </p:nvSpPr>
        <p:spPr bwMode="white">
          <a:xfrm>
            <a:off x="6521308" y="2461617"/>
            <a:ext cx="380856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1D618B-B96D-1A66-D9C3-16F7E971D75C}"/>
              </a:ext>
            </a:extLst>
          </p:cNvPr>
          <p:cNvSpPr/>
          <p:nvPr/>
        </p:nvSpPr>
        <p:spPr bwMode="white">
          <a:xfrm>
            <a:off x="6407051" y="3834646"/>
            <a:ext cx="390377" cy="25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FC83BF-504E-260A-982D-BF4EF262CFE4}"/>
              </a:ext>
            </a:extLst>
          </p:cNvPr>
          <p:cNvSpPr/>
          <p:nvPr/>
        </p:nvSpPr>
        <p:spPr bwMode="white">
          <a:xfrm>
            <a:off x="9330124" y="3834646"/>
            <a:ext cx="218992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11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2025-01-23T16:33:46Z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