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D57B895-78BF-5518-0DBE-F970C3268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179" y="2776446"/>
            <a:ext cx="6563641" cy="13051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9575E-B6DC-B500-3A88-BCA03B5517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016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3BEB40-4079-1756-9354-4835869974A1}"/>
              </a:ext>
            </a:extLst>
          </p:cNvPr>
          <p:cNvSpPr/>
          <p:nvPr/>
        </p:nvSpPr>
        <p:spPr bwMode="white">
          <a:xfrm>
            <a:off x="2317008" y="2267618"/>
            <a:ext cx="428463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8D0D81-05C0-28AE-0E10-BFE6FF772B9F}"/>
              </a:ext>
            </a:extLst>
          </p:cNvPr>
          <p:cNvSpPr/>
          <p:nvPr/>
        </p:nvSpPr>
        <p:spPr bwMode="white">
          <a:xfrm>
            <a:off x="4935396" y="2267618"/>
            <a:ext cx="418942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BF3186-8FD5-6C32-A2DD-243FB750518C}"/>
              </a:ext>
            </a:extLst>
          </p:cNvPr>
          <p:cNvSpPr/>
          <p:nvPr/>
        </p:nvSpPr>
        <p:spPr bwMode="white">
          <a:xfrm>
            <a:off x="7553784" y="2267618"/>
            <a:ext cx="418942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AE3F03-0B5B-EA11-5961-433272D91310}"/>
              </a:ext>
            </a:extLst>
          </p:cNvPr>
          <p:cNvSpPr/>
          <p:nvPr/>
        </p:nvSpPr>
        <p:spPr bwMode="white">
          <a:xfrm>
            <a:off x="9981743" y="2267618"/>
            <a:ext cx="418942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4D1CE06-0EE1-9788-E578-EC02C7383898}"/>
              </a:ext>
            </a:extLst>
          </p:cNvPr>
          <p:cNvSpPr/>
          <p:nvPr/>
        </p:nvSpPr>
        <p:spPr bwMode="white">
          <a:xfrm>
            <a:off x="767408" y="2636912"/>
            <a:ext cx="1872208" cy="186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FD52BA2-F28A-CE4D-BA6B-22AB1C6C99FD}"/>
              </a:ext>
            </a:extLst>
          </p:cNvPr>
          <p:cNvSpPr/>
          <p:nvPr/>
        </p:nvSpPr>
        <p:spPr bwMode="white">
          <a:xfrm>
            <a:off x="3482130" y="2852936"/>
            <a:ext cx="1872208" cy="186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C61A328-503E-E7EE-17DA-7D2D64E410A0}"/>
              </a:ext>
            </a:extLst>
          </p:cNvPr>
          <p:cNvSpPr/>
          <p:nvPr/>
        </p:nvSpPr>
        <p:spPr bwMode="white">
          <a:xfrm>
            <a:off x="6023992" y="2594657"/>
            <a:ext cx="1872208" cy="186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2F4C20E-6B54-DDCD-E5FF-117183309E17}"/>
              </a:ext>
            </a:extLst>
          </p:cNvPr>
          <p:cNvSpPr/>
          <p:nvPr/>
        </p:nvSpPr>
        <p:spPr bwMode="white">
          <a:xfrm>
            <a:off x="8371318" y="2692678"/>
            <a:ext cx="1872208" cy="186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7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8" grpId="0" animBg="1"/>
      <p:bldP spid="39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00D3E-973D-8CDB-9D9F-162EE64E3C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976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ADAE70-7C07-F272-FD7A-48487E172C1D}"/>
              </a:ext>
            </a:extLst>
          </p:cNvPr>
          <p:cNvSpPr/>
          <p:nvPr/>
        </p:nvSpPr>
        <p:spPr bwMode="white">
          <a:xfrm>
            <a:off x="997284" y="2748545"/>
            <a:ext cx="418942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D8046C-897D-A0B4-0BC5-ACF0944B266F}"/>
              </a:ext>
            </a:extLst>
          </p:cNvPr>
          <p:cNvSpPr/>
          <p:nvPr/>
        </p:nvSpPr>
        <p:spPr bwMode="white">
          <a:xfrm>
            <a:off x="5358090" y="2748545"/>
            <a:ext cx="40942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47AE02-8C3B-DC25-AD70-1F93FC557C45}"/>
              </a:ext>
            </a:extLst>
          </p:cNvPr>
          <p:cNvSpPr/>
          <p:nvPr/>
        </p:nvSpPr>
        <p:spPr bwMode="white">
          <a:xfrm>
            <a:off x="8404942" y="2748545"/>
            <a:ext cx="418942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857051-CE05-87BC-C0AC-360324D1CF5C}"/>
              </a:ext>
            </a:extLst>
          </p:cNvPr>
          <p:cNvSpPr/>
          <p:nvPr/>
        </p:nvSpPr>
        <p:spPr bwMode="white">
          <a:xfrm>
            <a:off x="1739954" y="3750371"/>
            <a:ext cx="428463" cy="2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BF7CB7-A478-C1C6-ACE6-2774E84B5B3E}"/>
              </a:ext>
            </a:extLst>
          </p:cNvPr>
          <p:cNvSpPr/>
          <p:nvPr/>
        </p:nvSpPr>
        <p:spPr bwMode="white">
          <a:xfrm>
            <a:off x="4605899" y="3750371"/>
            <a:ext cx="418942" cy="2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B723D7-CB5F-5C6B-4497-4F75E628E48D}"/>
              </a:ext>
            </a:extLst>
          </p:cNvPr>
          <p:cNvSpPr/>
          <p:nvPr/>
        </p:nvSpPr>
        <p:spPr bwMode="white">
          <a:xfrm>
            <a:off x="9147612" y="3750371"/>
            <a:ext cx="418942" cy="2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78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F2821-45C8-3A2B-917B-9F74204AFF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7960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25443-542C-DC44-4E0B-551B994C0F28}"/>
              </a:ext>
            </a:extLst>
          </p:cNvPr>
          <p:cNvSpPr/>
          <p:nvPr/>
        </p:nvSpPr>
        <p:spPr bwMode="white">
          <a:xfrm>
            <a:off x="3072952" y="5360218"/>
            <a:ext cx="1094962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E82D86-B220-F930-9166-C48BA516ED85}"/>
              </a:ext>
            </a:extLst>
          </p:cNvPr>
          <p:cNvSpPr/>
          <p:nvPr/>
        </p:nvSpPr>
        <p:spPr bwMode="white">
          <a:xfrm>
            <a:off x="5862725" y="5360218"/>
            <a:ext cx="1104483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CB158F-38BB-3A93-0A19-47B9A9B7C079}"/>
              </a:ext>
            </a:extLst>
          </p:cNvPr>
          <p:cNvSpPr/>
          <p:nvPr/>
        </p:nvSpPr>
        <p:spPr bwMode="white">
          <a:xfrm>
            <a:off x="8481113" y="5360218"/>
            <a:ext cx="1456774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77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E1A27-A820-3A33-E328-8FA570B705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78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0532E-3019-4207-8EBF-EFB56AFBF147}"/>
              </a:ext>
            </a:extLst>
          </p:cNvPr>
          <p:cNvSpPr/>
          <p:nvPr/>
        </p:nvSpPr>
        <p:spPr bwMode="white">
          <a:xfrm>
            <a:off x="8234206" y="4004497"/>
            <a:ext cx="380856" cy="33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5614AD-4311-DFE2-3ACB-3AEC716DE150}"/>
              </a:ext>
            </a:extLst>
          </p:cNvPr>
          <p:cNvSpPr/>
          <p:nvPr/>
        </p:nvSpPr>
        <p:spPr bwMode="white">
          <a:xfrm>
            <a:off x="6510831" y="5061467"/>
            <a:ext cx="390377" cy="33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A2AFB5-B6B9-598D-2FAB-568B60E86336}"/>
              </a:ext>
            </a:extLst>
          </p:cNvPr>
          <p:cNvSpPr/>
          <p:nvPr/>
        </p:nvSpPr>
        <p:spPr bwMode="white">
          <a:xfrm>
            <a:off x="10052795" y="5070990"/>
            <a:ext cx="380856" cy="32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5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226F4-DECD-F78E-B1F4-7E4DBB7D16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93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94682-641B-C64E-25AE-FADFA0BB2F22}"/>
              </a:ext>
            </a:extLst>
          </p:cNvPr>
          <p:cNvSpPr/>
          <p:nvPr/>
        </p:nvSpPr>
        <p:spPr bwMode="white">
          <a:xfrm>
            <a:off x="1369269" y="4541347"/>
            <a:ext cx="418942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F24042-784D-64B1-CF3C-3C5746E3F175}"/>
              </a:ext>
            </a:extLst>
          </p:cNvPr>
          <p:cNvSpPr/>
          <p:nvPr/>
        </p:nvSpPr>
        <p:spPr bwMode="white">
          <a:xfrm>
            <a:off x="2473753" y="4531814"/>
            <a:ext cx="418942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31583C-3AAE-1F4A-97BB-FDEEDD29973E}"/>
              </a:ext>
            </a:extLst>
          </p:cNvPr>
          <p:cNvSpPr/>
          <p:nvPr/>
        </p:nvSpPr>
        <p:spPr bwMode="white">
          <a:xfrm>
            <a:off x="3454458" y="4531814"/>
            <a:ext cx="418942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D972A2-C520-99C7-A44D-52C846EC6A18}"/>
              </a:ext>
            </a:extLst>
          </p:cNvPr>
          <p:cNvSpPr/>
          <p:nvPr/>
        </p:nvSpPr>
        <p:spPr bwMode="white">
          <a:xfrm>
            <a:off x="6615566" y="4531814"/>
            <a:ext cx="428463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A2B48E-A17D-BB0B-5482-DC2ACA6B99B6}"/>
              </a:ext>
            </a:extLst>
          </p:cNvPr>
          <p:cNvSpPr/>
          <p:nvPr/>
        </p:nvSpPr>
        <p:spPr bwMode="white">
          <a:xfrm>
            <a:off x="7729571" y="4531814"/>
            <a:ext cx="418942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C3214D-6023-5A03-786C-DA31E125896B}"/>
              </a:ext>
            </a:extLst>
          </p:cNvPr>
          <p:cNvSpPr/>
          <p:nvPr/>
        </p:nvSpPr>
        <p:spPr bwMode="white">
          <a:xfrm>
            <a:off x="8700755" y="4531814"/>
            <a:ext cx="418942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F382B8A-4D2C-FA52-E638-4D69A2C04E9C}"/>
              </a:ext>
            </a:extLst>
          </p:cNvPr>
          <p:cNvSpPr/>
          <p:nvPr/>
        </p:nvSpPr>
        <p:spPr bwMode="white">
          <a:xfrm>
            <a:off x="1992921" y="4519200"/>
            <a:ext cx="347532" cy="27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9DEC68-36A6-ABBE-55B8-4E86A14D57BE}"/>
              </a:ext>
            </a:extLst>
          </p:cNvPr>
          <p:cNvSpPr/>
          <p:nvPr/>
        </p:nvSpPr>
        <p:spPr bwMode="white">
          <a:xfrm>
            <a:off x="7213034" y="4534870"/>
            <a:ext cx="347532" cy="27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3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D1CCA6-CD85-B8DA-331B-0F8B29B3D6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9625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C5A00E-66B5-BA66-1B6D-A33DC114C9F5}"/>
              </a:ext>
            </a:extLst>
          </p:cNvPr>
          <p:cNvSpPr/>
          <p:nvPr/>
        </p:nvSpPr>
        <p:spPr bwMode="white">
          <a:xfrm>
            <a:off x="4805848" y="3875821"/>
            <a:ext cx="409420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55154-664D-4A13-C979-44E79C6741E3}"/>
              </a:ext>
            </a:extLst>
          </p:cNvPr>
          <p:cNvSpPr/>
          <p:nvPr/>
        </p:nvSpPr>
        <p:spPr bwMode="white">
          <a:xfrm>
            <a:off x="6005546" y="3875821"/>
            <a:ext cx="228513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96DBEF-BD16-5D37-4439-6892DA81C48A}"/>
              </a:ext>
            </a:extLst>
          </p:cNvPr>
          <p:cNvSpPr/>
          <p:nvPr/>
        </p:nvSpPr>
        <p:spPr bwMode="white">
          <a:xfrm>
            <a:off x="6881516" y="3875821"/>
            <a:ext cx="418942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CFC00F-EEFC-2FAF-48D7-8A5064A9159C}"/>
              </a:ext>
            </a:extLst>
          </p:cNvPr>
          <p:cNvSpPr/>
          <p:nvPr/>
        </p:nvSpPr>
        <p:spPr bwMode="white">
          <a:xfrm>
            <a:off x="5387053" y="3848717"/>
            <a:ext cx="347532" cy="27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17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A1148-B355-BA9E-AC33-5F32502D9D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3096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331A12-6947-C032-6B6C-283CC7D72CC4}"/>
              </a:ext>
            </a:extLst>
          </p:cNvPr>
          <p:cNvSpPr/>
          <p:nvPr/>
        </p:nvSpPr>
        <p:spPr bwMode="white">
          <a:xfrm>
            <a:off x="4282171" y="3121138"/>
            <a:ext cx="399899" cy="25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03D341-F158-C2D4-C91C-BA0E14F1EDE8}"/>
              </a:ext>
            </a:extLst>
          </p:cNvPr>
          <p:cNvSpPr/>
          <p:nvPr/>
        </p:nvSpPr>
        <p:spPr bwMode="white">
          <a:xfrm>
            <a:off x="4843934" y="3092507"/>
            <a:ext cx="361813" cy="29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15878B-5B63-BED1-6DF9-792A1D7F0B1B}"/>
              </a:ext>
            </a:extLst>
          </p:cNvPr>
          <p:cNvSpPr/>
          <p:nvPr/>
        </p:nvSpPr>
        <p:spPr bwMode="white">
          <a:xfrm>
            <a:off x="5462826" y="3121138"/>
            <a:ext cx="228513" cy="25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C80D35-B221-F0DB-3BAC-1062B415D425}"/>
              </a:ext>
            </a:extLst>
          </p:cNvPr>
          <p:cNvSpPr/>
          <p:nvPr/>
        </p:nvSpPr>
        <p:spPr bwMode="white">
          <a:xfrm>
            <a:off x="6348317" y="3121138"/>
            <a:ext cx="409420" cy="25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6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EE99E-5943-20F5-BFB5-B6DDE66AA1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50156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BB352-1C7F-736E-DBEE-155790C8662A}"/>
              </a:ext>
            </a:extLst>
          </p:cNvPr>
          <p:cNvSpPr/>
          <p:nvPr/>
        </p:nvSpPr>
        <p:spPr bwMode="white">
          <a:xfrm>
            <a:off x="6672045" y="5122035"/>
            <a:ext cx="2627909" cy="130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D87DF8-C3E3-7321-81E7-06FED6A599AE}"/>
              </a:ext>
            </a:extLst>
          </p:cNvPr>
          <p:cNvSpPr/>
          <p:nvPr/>
        </p:nvSpPr>
        <p:spPr bwMode="white">
          <a:xfrm>
            <a:off x="1454312" y="5274600"/>
            <a:ext cx="418942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C942C0-B385-822C-85CA-C1D82043834E}"/>
              </a:ext>
            </a:extLst>
          </p:cNvPr>
          <p:cNvSpPr/>
          <p:nvPr/>
        </p:nvSpPr>
        <p:spPr bwMode="white">
          <a:xfrm>
            <a:off x="2558795" y="5265065"/>
            <a:ext cx="428463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D9E8A9-DE17-8BAE-0755-9FDB727812A2}"/>
              </a:ext>
            </a:extLst>
          </p:cNvPr>
          <p:cNvSpPr/>
          <p:nvPr/>
        </p:nvSpPr>
        <p:spPr bwMode="white">
          <a:xfrm>
            <a:off x="3634715" y="5265065"/>
            <a:ext cx="228513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068B8F-C509-3B36-13AA-5730C7B200DE}"/>
              </a:ext>
            </a:extLst>
          </p:cNvPr>
          <p:cNvSpPr/>
          <p:nvPr/>
        </p:nvSpPr>
        <p:spPr bwMode="white">
          <a:xfrm>
            <a:off x="2056541" y="5252528"/>
            <a:ext cx="347532" cy="27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3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B9B23-B994-FD58-707C-AE979454A6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750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3F4A41-11D5-1ED7-99BB-4739D210CE41}"/>
              </a:ext>
            </a:extLst>
          </p:cNvPr>
          <p:cNvSpPr/>
          <p:nvPr/>
        </p:nvSpPr>
        <p:spPr bwMode="white">
          <a:xfrm>
            <a:off x="4539249" y="4571988"/>
            <a:ext cx="418942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1F906C-5820-189E-A25D-CD90B4D2B61D}"/>
              </a:ext>
            </a:extLst>
          </p:cNvPr>
          <p:cNvSpPr/>
          <p:nvPr/>
        </p:nvSpPr>
        <p:spPr bwMode="white">
          <a:xfrm>
            <a:off x="5129576" y="4667433"/>
            <a:ext cx="352292" cy="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477A3-6608-74B2-B20F-78B0CDC3A27B}"/>
              </a:ext>
            </a:extLst>
          </p:cNvPr>
          <p:cNvSpPr/>
          <p:nvPr/>
        </p:nvSpPr>
        <p:spPr bwMode="white">
          <a:xfrm>
            <a:off x="5653254" y="4571988"/>
            <a:ext cx="409420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F35D93-46BC-8835-9D40-277EAF83FC86}"/>
              </a:ext>
            </a:extLst>
          </p:cNvPr>
          <p:cNvSpPr/>
          <p:nvPr/>
        </p:nvSpPr>
        <p:spPr bwMode="white">
          <a:xfrm>
            <a:off x="6719652" y="4571988"/>
            <a:ext cx="238035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8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2BF3F-3C4F-B927-9041-352F445E4A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452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D6E30-42CC-38AD-4484-5912D52EFF93}"/>
              </a:ext>
            </a:extLst>
          </p:cNvPr>
          <p:cNvSpPr/>
          <p:nvPr/>
        </p:nvSpPr>
        <p:spPr bwMode="white">
          <a:xfrm>
            <a:off x="1003053" y="2190864"/>
            <a:ext cx="7112493" cy="239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11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DD71E-F575-48C7-588E-B442FC3D95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90252"/>
            <a:ext cx="11340000" cy="40774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A940E2-425C-F26C-7964-57BF77676916}"/>
              </a:ext>
            </a:extLst>
          </p:cNvPr>
          <p:cNvSpPr/>
          <p:nvPr/>
        </p:nvSpPr>
        <p:spPr bwMode="white">
          <a:xfrm>
            <a:off x="4063178" y="2543001"/>
            <a:ext cx="409420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2072E-1799-BCB6-5DCC-859B4B46C8A1}"/>
              </a:ext>
            </a:extLst>
          </p:cNvPr>
          <p:cNvSpPr/>
          <p:nvPr/>
        </p:nvSpPr>
        <p:spPr bwMode="white">
          <a:xfrm>
            <a:off x="9718896" y="2543001"/>
            <a:ext cx="418942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98CCE2-A982-7786-B4B7-B39F324A5D5B}"/>
              </a:ext>
            </a:extLst>
          </p:cNvPr>
          <p:cNvSpPr/>
          <p:nvPr/>
        </p:nvSpPr>
        <p:spPr bwMode="white">
          <a:xfrm>
            <a:off x="4110785" y="3219408"/>
            <a:ext cx="1104483" cy="27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D32FA8-4C60-6CFB-C833-FA55B96FBB6A}"/>
              </a:ext>
            </a:extLst>
          </p:cNvPr>
          <p:cNvSpPr/>
          <p:nvPr/>
        </p:nvSpPr>
        <p:spPr bwMode="white">
          <a:xfrm>
            <a:off x="9747460" y="3228935"/>
            <a:ext cx="1245084" cy="27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58A8B6-6C7F-039C-A789-5D4127A0A3F7}"/>
              </a:ext>
            </a:extLst>
          </p:cNvPr>
          <p:cNvSpPr/>
          <p:nvPr/>
        </p:nvSpPr>
        <p:spPr bwMode="white">
          <a:xfrm>
            <a:off x="4767763" y="4153041"/>
            <a:ext cx="418942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F41194-D7A4-ECD9-BB4A-3E124A7AE92C}"/>
              </a:ext>
            </a:extLst>
          </p:cNvPr>
          <p:cNvSpPr/>
          <p:nvPr/>
        </p:nvSpPr>
        <p:spPr bwMode="white">
          <a:xfrm>
            <a:off x="8243078" y="4153041"/>
            <a:ext cx="399898" cy="26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9AE132-819A-81FD-98FB-F6C05929B6FE}"/>
              </a:ext>
            </a:extLst>
          </p:cNvPr>
          <p:cNvSpPr/>
          <p:nvPr/>
        </p:nvSpPr>
        <p:spPr bwMode="white">
          <a:xfrm>
            <a:off x="1873254" y="4858028"/>
            <a:ext cx="428463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B3EA22-50A0-A121-AA43-B9B7A5FED835}"/>
              </a:ext>
            </a:extLst>
          </p:cNvPr>
          <p:cNvSpPr/>
          <p:nvPr/>
        </p:nvSpPr>
        <p:spPr bwMode="white">
          <a:xfrm>
            <a:off x="7100508" y="4858028"/>
            <a:ext cx="418942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082AA-2BC5-5DA1-AFE2-457842A2AC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1487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122E9C-A3E4-6886-DEE3-56C2AF88E3BE}"/>
              </a:ext>
            </a:extLst>
          </p:cNvPr>
          <p:cNvSpPr/>
          <p:nvPr/>
        </p:nvSpPr>
        <p:spPr bwMode="white">
          <a:xfrm>
            <a:off x="5820887" y="2085641"/>
            <a:ext cx="380856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CCEDC5-94B1-4E11-7AE3-3C8EA8559019}"/>
              </a:ext>
            </a:extLst>
          </p:cNvPr>
          <p:cNvSpPr/>
          <p:nvPr/>
        </p:nvSpPr>
        <p:spPr bwMode="white">
          <a:xfrm>
            <a:off x="9600887" y="2047492"/>
            <a:ext cx="361813" cy="32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BB99E0-9870-FE9F-E612-72D0B949840C}"/>
              </a:ext>
            </a:extLst>
          </p:cNvPr>
          <p:cNvSpPr/>
          <p:nvPr/>
        </p:nvSpPr>
        <p:spPr bwMode="white">
          <a:xfrm>
            <a:off x="1936151" y="4222025"/>
            <a:ext cx="390377" cy="2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89E191-8598-C7CF-66AA-AA2B01721B13}"/>
              </a:ext>
            </a:extLst>
          </p:cNvPr>
          <p:cNvSpPr/>
          <p:nvPr/>
        </p:nvSpPr>
        <p:spPr bwMode="white">
          <a:xfrm>
            <a:off x="5173431" y="4317399"/>
            <a:ext cx="333249" cy="1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B3971A-8F67-3996-2462-023937E63D37}"/>
              </a:ext>
            </a:extLst>
          </p:cNvPr>
          <p:cNvSpPr/>
          <p:nvPr/>
        </p:nvSpPr>
        <p:spPr bwMode="white">
          <a:xfrm>
            <a:off x="8915345" y="4222025"/>
            <a:ext cx="390377" cy="2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223A49-F564-A071-8614-5F84EAAABAE8}"/>
              </a:ext>
            </a:extLst>
          </p:cNvPr>
          <p:cNvSpPr/>
          <p:nvPr/>
        </p:nvSpPr>
        <p:spPr bwMode="white">
          <a:xfrm>
            <a:off x="1374388" y="5089931"/>
            <a:ext cx="399899" cy="26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5CB278-0C40-4D03-B632-7EE627C3A380}"/>
              </a:ext>
            </a:extLst>
          </p:cNvPr>
          <p:cNvSpPr/>
          <p:nvPr/>
        </p:nvSpPr>
        <p:spPr bwMode="white">
          <a:xfrm>
            <a:off x="5144867" y="5089931"/>
            <a:ext cx="399899" cy="26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25EDA6-FF64-5DF1-2A0B-E794D376681D}"/>
              </a:ext>
            </a:extLst>
          </p:cNvPr>
          <p:cNvSpPr/>
          <p:nvPr/>
        </p:nvSpPr>
        <p:spPr bwMode="white">
          <a:xfrm>
            <a:off x="8915345" y="5080393"/>
            <a:ext cx="390377" cy="2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78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CF649-317D-2903-7930-2C3797EF63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2713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7EEA7-E44E-BEE0-3558-D6FEC86BB137}"/>
              </a:ext>
            </a:extLst>
          </p:cNvPr>
          <p:cNvSpPr/>
          <p:nvPr/>
        </p:nvSpPr>
        <p:spPr bwMode="white">
          <a:xfrm>
            <a:off x="8096504" y="2461554"/>
            <a:ext cx="561763" cy="5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C99D5C-B503-2F91-703F-20B59EF5B39B}"/>
              </a:ext>
            </a:extLst>
          </p:cNvPr>
          <p:cNvSpPr/>
          <p:nvPr/>
        </p:nvSpPr>
        <p:spPr bwMode="white">
          <a:xfrm>
            <a:off x="9429501" y="2461554"/>
            <a:ext cx="457027" cy="5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948081-55BE-BD2C-57F3-2C69D77E03DE}"/>
              </a:ext>
            </a:extLst>
          </p:cNvPr>
          <p:cNvSpPr/>
          <p:nvPr/>
        </p:nvSpPr>
        <p:spPr bwMode="white">
          <a:xfrm>
            <a:off x="4192726" y="3481730"/>
            <a:ext cx="418942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2CEB1B-B415-BA1F-9E7B-1F274B8708B2}"/>
              </a:ext>
            </a:extLst>
          </p:cNvPr>
          <p:cNvSpPr/>
          <p:nvPr/>
        </p:nvSpPr>
        <p:spPr bwMode="white">
          <a:xfrm>
            <a:off x="6801592" y="3481730"/>
            <a:ext cx="428463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F155EB-31FD-5385-4857-2459A046491B}"/>
              </a:ext>
            </a:extLst>
          </p:cNvPr>
          <p:cNvSpPr/>
          <p:nvPr/>
        </p:nvSpPr>
        <p:spPr bwMode="white">
          <a:xfrm>
            <a:off x="9191466" y="4463769"/>
            <a:ext cx="409420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A32D61-6406-6858-0CC8-682BBBE5453E}"/>
              </a:ext>
            </a:extLst>
          </p:cNvPr>
          <p:cNvSpPr/>
          <p:nvPr/>
        </p:nvSpPr>
        <p:spPr bwMode="white">
          <a:xfrm>
            <a:off x="7458569" y="4997693"/>
            <a:ext cx="409420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65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A3A29-3474-5E8E-C3F4-E70A7EAEBD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070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D41C26-7A8F-3D40-78BF-E19CC06E12A6}"/>
              </a:ext>
            </a:extLst>
          </p:cNvPr>
          <p:cNvSpPr/>
          <p:nvPr/>
        </p:nvSpPr>
        <p:spPr bwMode="white">
          <a:xfrm>
            <a:off x="4701113" y="2376284"/>
            <a:ext cx="418942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0F4B9-BB00-4366-868C-FE99F2F549D9}"/>
              </a:ext>
            </a:extLst>
          </p:cNvPr>
          <p:cNvSpPr/>
          <p:nvPr/>
        </p:nvSpPr>
        <p:spPr bwMode="white">
          <a:xfrm>
            <a:off x="7595622" y="3072682"/>
            <a:ext cx="390377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E41EB-871F-7A0E-495E-068FC0F5DC90}"/>
              </a:ext>
            </a:extLst>
          </p:cNvPr>
          <p:cNvSpPr/>
          <p:nvPr/>
        </p:nvSpPr>
        <p:spPr bwMode="white">
          <a:xfrm>
            <a:off x="9842675" y="3072682"/>
            <a:ext cx="380856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22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07BCD-EAFD-3F50-06AA-AA5E890D73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892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BCC9E-4300-B89E-B05A-13A1FE24215F}"/>
              </a:ext>
            </a:extLst>
          </p:cNvPr>
          <p:cNvSpPr/>
          <p:nvPr/>
        </p:nvSpPr>
        <p:spPr bwMode="white">
          <a:xfrm>
            <a:off x="4777284" y="2495059"/>
            <a:ext cx="409420" cy="36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C416C3-81A3-6763-18E3-67FD1D189094}"/>
              </a:ext>
            </a:extLst>
          </p:cNvPr>
          <p:cNvSpPr/>
          <p:nvPr/>
        </p:nvSpPr>
        <p:spPr bwMode="white">
          <a:xfrm>
            <a:off x="6234060" y="4107250"/>
            <a:ext cx="418942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71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E3F8C-09A3-22E2-0662-C90CF7E342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F130DB-BA9F-4DB0-9C24-80AFE58C2741}"/>
              </a:ext>
            </a:extLst>
          </p:cNvPr>
          <p:cNvSpPr/>
          <p:nvPr/>
        </p:nvSpPr>
        <p:spPr bwMode="white">
          <a:xfrm>
            <a:off x="1283576" y="1986818"/>
            <a:ext cx="409420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A5666D-5532-679C-23F0-AA2CCD608BA9}"/>
              </a:ext>
            </a:extLst>
          </p:cNvPr>
          <p:cNvSpPr/>
          <p:nvPr/>
        </p:nvSpPr>
        <p:spPr bwMode="white">
          <a:xfrm>
            <a:off x="7072594" y="4027359"/>
            <a:ext cx="409420" cy="35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46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0FDA9-BB76-A965-9672-D40A37CA49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1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95B50-BE9D-5457-52BB-458C40EE18A7}"/>
              </a:ext>
            </a:extLst>
          </p:cNvPr>
          <p:cNvSpPr/>
          <p:nvPr/>
        </p:nvSpPr>
        <p:spPr bwMode="white">
          <a:xfrm>
            <a:off x="1274055" y="1376474"/>
            <a:ext cx="409420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B60F8B-D6BD-8612-9AF1-A24FFC4367F6}"/>
              </a:ext>
            </a:extLst>
          </p:cNvPr>
          <p:cNvSpPr/>
          <p:nvPr/>
        </p:nvSpPr>
        <p:spPr bwMode="white">
          <a:xfrm>
            <a:off x="6967858" y="3177581"/>
            <a:ext cx="409420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55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F592C-E01C-A558-0DA7-300C55B930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94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C3F9F-524B-DC06-2A8D-03153A3CB0FA}"/>
              </a:ext>
            </a:extLst>
          </p:cNvPr>
          <p:cNvSpPr/>
          <p:nvPr/>
        </p:nvSpPr>
        <p:spPr bwMode="white">
          <a:xfrm>
            <a:off x="2740352" y="2614421"/>
            <a:ext cx="418942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7D2912-2C17-7121-3AB6-B0135F905403}"/>
              </a:ext>
            </a:extLst>
          </p:cNvPr>
          <p:cNvSpPr/>
          <p:nvPr/>
        </p:nvSpPr>
        <p:spPr bwMode="white">
          <a:xfrm>
            <a:off x="5349219" y="2614421"/>
            <a:ext cx="428463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ADDDA4-2D47-6445-30AA-5B7675F4049C}"/>
              </a:ext>
            </a:extLst>
          </p:cNvPr>
          <p:cNvSpPr/>
          <p:nvPr/>
        </p:nvSpPr>
        <p:spPr bwMode="white">
          <a:xfrm>
            <a:off x="7786700" y="2614421"/>
            <a:ext cx="409420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6A70C5-14DD-53F7-60F1-D1D86D70AF2B}"/>
              </a:ext>
            </a:extLst>
          </p:cNvPr>
          <p:cNvSpPr/>
          <p:nvPr/>
        </p:nvSpPr>
        <p:spPr bwMode="white">
          <a:xfrm>
            <a:off x="10214659" y="2614421"/>
            <a:ext cx="418942" cy="2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ABCC05-5007-E23B-AEA7-9076D63D9D5C}"/>
              </a:ext>
            </a:extLst>
          </p:cNvPr>
          <p:cNvSpPr/>
          <p:nvPr/>
        </p:nvSpPr>
        <p:spPr bwMode="white">
          <a:xfrm>
            <a:off x="2759395" y="3214398"/>
            <a:ext cx="590327" cy="2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3FE146-6182-141E-8E1A-F4553885C1DD}"/>
              </a:ext>
            </a:extLst>
          </p:cNvPr>
          <p:cNvSpPr/>
          <p:nvPr/>
        </p:nvSpPr>
        <p:spPr bwMode="white">
          <a:xfrm>
            <a:off x="5168312" y="3214398"/>
            <a:ext cx="418942" cy="2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4F6275-9B7A-529D-4D37-84D147E75972}"/>
              </a:ext>
            </a:extLst>
          </p:cNvPr>
          <p:cNvSpPr/>
          <p:nvPr/>
        </p:nvSpPr>
        <p:spPr bwMode="white">
          <a:xfrm>
            <a:off x="7986649" y="3223921"/>
            <a:ext cx="399899" cy="24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B29241-AC6D-58B5-5426-194F478F2098}"/>
              </a:ext>
            </a:extLst>
          </p:cNvPr>
          <p:cNvSpPr/>
          <p:nvPr/>
        </p:nvSpPr>
        <p:spPr bwMode="white">
          <a:xfrm>
            <a:off x="10414609" y="3214398"/>
            <a:ext cx="399899" cy="26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69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