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24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391" autoAdjust="0"/>
    <p:restoredTop sz="94660"/>
  </p:normalViewPr>
  <p:slideViewPr>
    <p:cSldViewPr showGuides="1">
      <p:cViewPr varScale="1">
        <p:scale>
          <a:sx n="104" d="100"/>
          <a:sy n="104" d="100"/>
        </p:scale>
        <p:origin x="204" y="7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6DD86565-44B2-FDF9-498C-AB0E330E612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5732" y="2903031"/>
            <a:ext cx="10920536" cy="1051937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973ADE9-9DE6-FDCF-86E4-7C378189560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268760"/>
            <a:ext cx="11340000" cy="355865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B3AA0FA-775B-B34D-88E0-3EAE96D09518}"/>
              </a:ext>
            </a:extLst>
          </p:cNvPr>
          <p:cNvSpPr/>
          <p:nvPr/>
        </p:nvSpPr>
        <p:spPr bwMode="white">
          <a:xfrm>
            <a:off x="2415974" y="2346851"/>
            <a:ext cx="228513" cy="248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2F0271A-88FA-BD5C-03AD-4D2E0C814838}"/>
              </a:ext>
            </a:extLst>
          </p:cNvPr>
          <p:cNvSpPr/>
          <p:nvPr/>
        </p:nvSpPr>
        <p:spPr bwMode="white">
          <a:xfrm>
            <a:off x="5653254" y="2356392"/>
            <a:ext cx="228513" cy="238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4C770AC-F768-DFE2-BBFD-4B429986C4BD}"/>
              </a:ext>
            </a:extLst>
          </p:cNvPr>
          <p:cNvSpPr/>
          <p:nvPr/>
        </p:nvSpPr>
        <p:spPr bwMode="white">
          <a:xfrm>
            <a:off x="9423732" y="2356392"/>
            <a:ext cx="218992" cy="238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EB03009-540F-0698-09DF-088A06FC6513}"/>
              </a:ext>
            </a:extLst>
          </p:cNvPr>
          <p:cNvSpPr/>
          <p:nvPr/>
        </p:nvSpPr>
        <p:spPr bwMode="white">
          <a:xfrm>
            <a:off x="2415974" y="3291374"/>
            <a:ext cx="218992" cy="248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2E9C2CD-90E6-9E5B-6C59-6611310F190D}"/>
              </a:ext>
            </a:extLst>
          </p:cNvPr>
          <p:cNvSpPr/>
          <p:nvPr/>
        </p:nvSpPr>
        <p:spPr bwMode="white">
          <a:xfrm>
            <a:off x="5653254" y="3281833"/>
            <a:ext cx="218992" cy="2575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2D6BFBC-722F-6A80-29E6-D2CC563FE6D5}"/>
              </a:ext>
            </a:extLst>
          </p:cNvPr>
          <p:cNvSpPr/>
          <p:nvPr/>
        </p:nvSpPr>
        <p:spPr bwMode="white">
          <a:xfrm>
            <a:off x="9357083" y="3291374"/>
            <a:ext cx="371335" cy="238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CF21D99-B08F-2551-40DA-49AC314DC277}"/>
              </a:ext>
            </a:extLst>
          </p:cNvPr>
          <p:cNvSpPr/>
          <p:nvPr/>
        </p:nvSpPr>
        <p:spPr bwMode="white">
          <a:xfrm>
            <a:off x="2415974" y="4226356"/>
            <a:ext cx="228513" cy="238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56B871E0-BA32-09CB-E300-69B9998C130D}"/>
              </a:ext>
            </a:extLst>
          </p:cNvPr>
          <p:cNvSpPr/>
          <p:nvPr/>
        </p:nvSpPr>
        <p:spPr bwMode="white">
          <a:xfrm>
            <a:off x="5653254" y="4226356"/>
            <a:ext cx="228513" cy="238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A7480722-7419-A9AA-CEFD-B94F08A43623}"/>
              </a:ext>
            </a:extLst>
          </p:cNvPr>
          <p:cNvSpPr/>
          <p:nvPr/>
        </p:nvSpPr>
        <p:spPr bwMode="white">
          <a:xfrm>
            <a:off x="9423732" y="4226356"/>
            <a:ext cx="218992" cy="248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F90104E-6CA4-F991-631A-5EDD0839720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412776"/>
            <a:ext cx="11340000" cy="252060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546249D-83FE-1C02-045D-9D90566DD2DA}"/>
              </a:ext>
            </a:extLst>
          </p:cNvPr>
          <p:cNvSpPr/>
          <p:nvPr/>
        </p:nvSpPr>
        <p:spPr bwMode="white">
          <a:xfrm>
            <a:off x="5535245" y="2510765"/>
            <a:ext cx="380856" cy="2673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4A678BC-F435-55D4-1B45-E936B4E1EB7A}"/>
              </a:ext>
            </a:extLst>
          </p:cNvPr>
          <p:cNvSpPr/>
          <p:nvPr/>
        </p:nvSpPr>
        <p:spPr bwMode="white">
          <a:xfrm>
            <a:off x="2098015" y="3360514"/>
            <a:ext cx="380856" cy="2577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D7BC6DA-8463-4B07-CABB-EB11C524494D}"/>
              </a:ext>
            </a:extLst>
          </p:cNvPr>
          <p:cNvSpPr/>
          <p:nvPr/>
        </p:nvSpPr>
        <p:spPr bwMode="white">
          <a:xfrm>
            <a:off x="5535245" y="3350966"/>
            <a:ext cx="371335" cy="2673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D74EC33-0CF1-6D25-5A66-DD3E8E9A1683}"/>
              </a:ext>
            </a:extLst>
          </p:cNvPr>
          <p:cNvSpPr/>
          <p:nvPr/>
        </p:nvSpPr>
        <p:spPr bwMode="white">
          <a:xfrm>
            <a:off x="8972474" y="3350966"/>
            <a:ext cx="371335" cy="2673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EE6D3A54-F409-878C-7EEE-1DB721B208E4}"/>
              </a:ext>
            </a:extLst>
          </p:cNvPr>
          <p:cNvSpPr/>
          <p:nvPr/>
        </p:nvSpPr>
        <p:spPr bwMode="white">
          <a:xfrm>
            <a:off x="1928868" y="2539409"/>
            <a:ext cx="380856" cy="2673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4196D6A-045C-42D5-49A6-7E3DE6CD854B}"/>
              </a:ext>
            </a:extLst>
          </p:cNvPr>
          <p:cNvSpPr/>
          <p:nvPr/>
        </p:nvSpPr>
        <p:spPr bwMode="white">
          <a:xfrm>
            <a:off x="8972474" y="2510765"/>
            <a:ext cx="380856" cy="2673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36477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2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FE037F5-0076-929C-AB64-E824CC1A274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340768"/>
            <a:ext cx="11340000" cy="355323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4B05777-6E6D-1085-4450-4552BE5AE867}"/>
              </a:ext>
            </a:extLst>
          </p:cNvPr>
          <p:cNvSpPr/>
          <p:nvPr/>
        </p:nvSpPr>
        <p:spPr bwMode="white">
          <a:xfrm>
            <a:off x="1507688" y="4303385"/>
            <a:ext cx="390377" cy="238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9B1B76C-073A-88B0-6AF8-3812C013C702}"/>
              </a:ext>
            </a:extLst>
          </p:cNvPr>
          <p:cNvSpPr/>
          <p:nvPr/>
        </p:nvSpPr>
        <p:spPr bwMode="white">
          <a:xfrm>
            <a:off x="2069451" y="4389120"/>
            <a:ext cx="333249" cy="38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1F6790E-45B9-DAC5-B34C-3908CCFAD951}"/>
              </a:ext>
            </a:extLst>
          </p:cNvPr>
          <p:cNvSpPr/>
          <p:nvPr/>
        </p:nvSpPr>
        <p:spPr bwMode="white">
          <a:xfrm>
            <a:off x="2669300" y="4303385"/>
            <a:ext cx="218992" cy="238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B4B2000-2C57-EE81-5629-9D5CCA129AC4}"/>
              </a:ext>
            </a:extLst>
          </p:cNvPr>
          <p:cNvSpPr/>
          <p:nvPr/>
        </p:nvSpPr>
        <p:spPr bwMode="white">
          <a:xfrm>
            <a:off x="3592877" y="4293859"/>
            <a:ext cx="228513" cy="2476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CB2E19D-F22B-9E1B-7CC4-84F229FE759F}"/>
              </a:ext>
            </a:extLst>
          </p:cNvPr>
          <p:cNvSpPr/>
          <p:nvPr/>
        </p:nvSpPr>
        <p:spPr bwMode="white">
          <a:xfrm>
            <a:off x="6687335" y="4293859"/>
            <a:ext cx="218992" cy="2476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8586719-3833-BC4F-4010-31F6600C68B8}"/>
              </a:ext>
            </a:extLst>
          </p:cNvPr>
          <p:cNvSpPr/>
          <p:nvPr/>
        </p:nvSpPr>
        <p:spPr bwMode="white">
          <a:xfrm>
            <a:off x="7763255" y="4293859"/>
            <a:ext cx="228513" cy="2476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39E6A0D-875B-32E3-3935-01D0F523DB91}"/>
              </a:ext>
            </a:extLst>
          </p:cNvPr>
          <p:cNvSpPr/>
          <p:nvPr/>
        </p:nvSpPr>
        <p:spPr bwMode="white">
          <a:xfrm>
            <a:off x="8258368" y="4389120"/>
            <a:ext cx="333249" cy="38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57DBDFFB-5F0F-0162-AABD-726111702753}"/>
              </a:ext>
            </a:extLst>
          </p:cNvPr>
          <p:cNvSpPr/>
          <p:nvPr/>
        </p:nvSpPr>
        <p:spPr bwMode="white">
          <a:xfrm>
            <a:off x="8858217" y="4293859"/>
            <a:ext cx="218992" cy="2476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EB26B2C3-04F1-EB9A-CF0C-E8A75924A401}"/>
              </a:ext>
            </a:extLst>
          </p:cNvPr>
          <p:cNvSpPr/>
          <p:nvPr/>
        </p:nvSpPr>
        <p:spPr bwMode="white">
          <a:xfrm>
            <a:off x="9705622" y="4303385"/>
            <a:ext cx="380856" cy="238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D9A2E783-B2A4-61D4-339A-9211264E7BA0}"/>
              </a:ext>
            </a:extLst>
          </p:cNvPr>
          <p:cNvSpPr/>
          <p:nvPr/>
        </p:nvSpPr>
        <p:spPr bwMode="white">
          <a:xfrm>
            <a:off x="7195421" y="4274200"/>
            <a:ext cx="301234" cy="3069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73476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14D0DEF-8C3D-621B-0FDD-802B01A1074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268760"/>
            <a:ext cx="11340000" cy="335538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7F20B0F-70C4-FD7F-3CF4-D3473AB34BD0}"/>
              </a:ext>
            </a:extLst>
          </p:cNvPr>
          <p:cNvSpPr/>
          <p:nvPr/>
        </p:nvSpPr>
        <p:spPr bwMode="white">
          <a:xfrm>
            <a:off x="4225042" y="4014072"/>
            <a:ext cx="390377" cy="247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3DC796C-C737-8D3B-B796-5A6832C2DF81}"/>
              </a:ext>
            </a:extLst>
          </p:cNvPr>
          <p:cNvSpPr/>
          <p:nvPr/>
        </p:nvSpPr>
        <p:spPr bwMode="white">
          <a:xfrm>
            <a:off x="5386654" y="4014072"/>
            <a:ext cx="218992" cy="247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D757C3F-B773-CA6B-D247-7D7BE42311D4}"/>
              </a:ext>
            </a:extLst>
          </p:cNvPr>
          <p:cNvSpPr/>
          <p:nvPr/>
        </p:nvSpPr>
        <p:spPr bwMode="white">
          <a:xfrm>
            <a:off x="6472095" y="4014072"/>
            <a:ext cx="218992" cy="247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40C466E-05CE-F5EB-AC65-8CF7AEA3ACA3}"/>
              </a:ext>
            </a:extLst>
          </p:cNvPr>
          <p:cNvSpPr/>
          <p:nvPr/>
        </p:nvSpPr>
        <p:spPr bwMode="white">
          <a:xfrm>
            <a:off x="7405193" y="4014072"/>
            <a:ext cx="218992" cy="247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90963E0B-05B8-7DBC-A62A-F3B3A2354539}"/>
              </a:ext>
            </a:extLst>
          </p:cNvPr>
          <p:cNvSpPr/>
          <p:nvPr/>
        </p:nvSpPr>
        <p:spPr bwMode="white">
          <a:xfrm>
            <a:off x="4810608" y="4077072"/>
            <a:ext cx="349288" cy="184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6DB57B6-D77F-73BD-2CDB-D545CE56F123}"/>
              </a:ext>
            </a:extLst>
          </p:cNvPr>
          <p:cNvSpPr/>
          <p:nvPr/>
        </p:nvSpPr>
        <p:spPr bwMode="white">
          <a:xfrm>
            <a:off x="5864226" y="4077072"/>
            <a:ext cx="349288" cy="184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02708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2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4B27A52-DB08-E0FB-410A-468C204F73C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340768"/>
            <a:ext cx="11340000" cy="257751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5872410-2ABC-2B94-5F0D-7BB5801B233D}"/>
              </a:ext>
            </a:extLst>
          </p:cNvPr>
          <p:cNvSpPr/>
          <p:nvPr/>
        </p:nvSpPr>
        <p:spPr bwMode="white">
          <a:xfrm>
            <a:off x="1294054" y="2438600"/>
            <a:ext cx="228513" cy="2386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AE920C5-FC30-D6AA-C85A-A591808919B2}"/>
              </a:ext>
            </a:extLst>
          </p:cNvPr>
          <p:cNvSpPr/>
          <p:nvPr/>
        </p:nvSpPr>
        <p:spPr bwMode="white">
          <a:xfrm>
            <a:off x="2389016" y="2429053"/>
            <a:ext cx="218992" cy="248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5BC886A-58CE-3980-BCF4-040E6D839788}"/>
              </a:ext>
            </a:extLst>
          </p:cNvPr>
          <p:cNvSpPr/>
          <p:nvPr/>
        </p:nvSpPr>
        <p:spPr bwMode="white">
          <a:xfrm>
            <a:off x="3236421" y="2429053"/>
            <a:ext cx="390377" cy="248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59DFB30-4901-4B94-4466-82C3264BCBEF}"/>
              </a:ext>
            </a:extLst>
          </p:cNvPr>
          <p:cNvSpPr/>
          <p:nvPr/>
        </p:nvSpPr>
        <p:spPr bwMode="white">
          <a:xfrm>
            <a:off x="6654608" y="2438600"/>
            <a:ext cx="380856" cy="2386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8E18D4F-A4CF-3594-CA86-06A0EA967430}"/>
              </a:ext>
            </a:extLst>
          </p:cNvPr>
          <p:cNvSpPr/>
          <p:nvPr/>
        </p:nvSpPr>
        <p:spPr bwMode="white">
          <a:xfrm>
            <a:off x="7216371" y="2524517"/>
            <a:ext cx="333248" cy="38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C4A2C2E-F355-D070-44D6-3F03C8693D30}"/>
              </a:ext>
            </a:extLst>
          </p:cNvPr>
          <p:cNvSpPr/>
          <p:nvPr/>
        </p:nvSpPr>
        <p:spPr bwMode="white">
          <a:xfrm>
            <a:off x="7816220" y="2438600"/>
            <a:ext cx="218992" cy="2386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1599F68E-766B-BD2E-9A8E-790D6ADF4801}"/>
              </a:ext>
            </a:extLst>
          </p:cNvPr>
          <p:cNvSpPr/>
          <p:nvPr/>
        </p:nvSpPr>
        <p:spPr bwMode="white">
          <a:xfrm>
            <a:off x="8739797" y="2429053"/>
            <a:ext cx="228513" cy="248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E0EA6C93-9AD8-4A29-E14A-723DB038014B}"/>
              </a:ext>
            </a:extLst>
          </p:cNvPr>
          <p:cNvSpPr/>
          <p:nvPr/>
        </p:nvSpPr>
        <p:spPr bwMode="white">
          <a:xfrm>
            <a:off x="1303575" y="3364597"/>
            <a:ext cx="218992" cy="2577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B271DC83-86EA-E287-7ED3-05B17D50A653}"/>
              </a:ext>
            </a:extLst>
          </p:cNvPr>
          <p:cNvSpPr/>
          <p:nvPr/>
        </p:nvSpPr>
        <p:spPr bwMode="white">
          <a:xfrm>
            <a:off x="2389016" y="3374144"/>
            <a:ext cx="218992" cy="2386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130B5048-B423-E653-6A1C-F4435404B717}"/>
              </a:ext>
            </a:extLst>
          </p:cNvPr>
          <p:cNvSpPr/>
          <p:nvPr/>
        </p:nvSpPr>
        <p:spPr bwMode="white">
          <a:xfrm>
            <a:off x="3245943" y="3374144"/>
            <a:ext cx="380856" cy="248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35AD3BA8-F2AC-080F-B71D-FCF365004D09}"/>
              </a:ext>
            </a:extLst>
          </p:cNvPr>
          <p:cNvSpPr/>
          <p:nvPr/>
        </p:nvSpPr>
        <p:spPr bwMode="white">
          <a:xfrm>
            <a:off x="6654608" y="3374144"/>
            <a:ext cx="380856" cy="248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C69C1701-BDF0-0778-A432-42DF3B2E71F4}"/>
              </a:ext>
            </a:extLst>
          </p:cNvPr>
          <p:cNvSpPr/>
          <p:nvPr/>
        </p:nvSpPr>
        <p:spPr bwMode="white">
          <a:xfrm>
            <a:off x="7816220" y="3374144"/>
            <a:ext cx="218992" cy="248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591B97FE-A59E-8F79-6B9B-8BD3BF314F26}"/>
              </a:ext>
            </a:extLst>
          </p:cNvPr>
          <p:cNvSpPr/>
          <p:nvPr/>
        </p:nvSpPr>
        <p:spPr bwMode="white">
          <a:xfrm>
            <a:off x="8739797" y="3374144"/>
            <a:ext cx="228513" cy="2386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6F9A727A-39DB-F799-A640-EBDE0BF8EC72}"/>
              </a:ext>
            </a:extLst>
          </p:cNvPr>
          <p:cNvSpPr/>
          <p:nvPr/>
        </p:nvSpPr>
        <p:spPr bwMode="white">
          <a:xfrm>
            <a:off x="1801692" y="2420716"/>
            <a:ext cx="320723" cy="2882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7AE3A150-0440-5213-2260-0FA67A6EDAEB}"/>
              </a:ext>
            </a:extLst>
          </p:cNvPr>
          <p:cNvSpPr/>
          <p:nvPr/>
        </p:nvSpPr>
        <p:spPr bwMode="white">
          <a:xfrm>
            <a:off x="1795430" y="3346001"/>
            <a:ext cx="320723" cy="2882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D55DEEA0-6F83-4B97-A6B7-F91EF4B9AE38}"/>
              </a:ext>
            </a:extLst>
          </p:cNvPr>
          <p:cNvSpPr/>
          <p:nvPr/>
        </p:nvSpPr>
        <p:spPr bwMode="white">
          <a:xfrm>
            <a:off x="7228896" y="3415769"/>
            <a:ext cx="333248" cy="2065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83989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2" grpId="0" animBg="1"/>
      <p:bldP spid="17" grpId="0" animBg="1"/>
      <p:bldP spid="1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fuyu yang</cp:lastModifiedBy>
  <cp:revision>65</cp:revision>
  <dcterms:created xsi:type="dcterms:W3CDTF">2015-09-16T06:44:00Z</dcterms:created>
  <dcterms:modified xsi:type="dcterms:W3CDTF">2025-01-21T15:33:07Z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