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A849F87-6490-7CC5-8C04-2BE6EA1684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816" y="2541604"/>
            <a:ext cx="9408368" cy="17747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30D93F-1EA7-CA53-B8A7-560A5A42A7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48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375D11-93E8-3BFD-1E0A-308E2B1D0041}"/>
              </a:ext>
            </a:extLst>
          </p:cNvPr>
          <p:cNvSpPr/>
          <p:nvPr/>
        </p:nvSpPr>
        <p:spPr bwMode="white">
          <a:xfrm>
            <a:off x="3130730" y="2253366"/>
            <a:ext cx="371335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149CC9-74B6-A51B-7C3D-C4C03113A618}"/>
              </a:ext>
            </a:extLst>
          </p:cNvPr>
          <p:cNvSpPr/>
          <p:nvPr/>
        </p:nvSpPr>
        <p:spPr bwMode="white">
          <a:xfrm>
            <a:off x="6777430" y="2253366"/>
            <a:ext cx="380856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1AA0FF-1045-5D9A-32A5-45D2D81BB166}"/>
              </a:ext>
            </a:extLst>
          </p:cNvPr>
          <p:cNvSpPr/>
          <p:nvPr/>
        </p:nvSpPr>
        <p:spPr bwMode="white">
          <a:xfrm>
            <a:off x="10443173" y="2253366"/>
            <a:ext cx="380855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5D482C-E5AB-4B2A-D40B-5BB91048EBA2}"/>
              </a:ext>
            </a:extLst>
          </p:cNvPr>
          <p:cNvSpPr/>
          <p:nvPr/>
        </p:nvSpPr>
        <p:spPr bwMode="white">
          <a:xfrm>
            <a:off x="997934" y="3082578"/>
            <a:ext cx="380856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127145-9D71-ABA4-20B4-5AC109880FFC}"/>
              </a:ext>
            </a:extLst>
          </p:cNvPr>
          <p:cNvSpPr/>
          <p:nvPr/>
        </p:nvSpPr>
        <p:spPr bwMode="white">
          <a:xfrm>
            <a:off x="1959596" y="3082578"/>
            <a:ext cx="199949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ECE111-66ED-32C1-A1BC-9F0AE838052F}"/>
              </a:ext>
            </a:extLst>
          </p:cNvPr>
          <p:cNvSpPr/>
          <p:nvPr/>
        </p:nvSpPr>
        <p:spPr bwMode="white">
          <a:xfrm>
            <a:off x="4635113" y="3082578"/>
            <a:ext cx="380856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241E12-DDCC-95C2-E367-FD7518F9062D}"/>
              </a:ext>
            </a:extLst>
          </p:cNvPr>
          <p:cNvSpPr/>
          <p:nvPr/>
        </p:nvSpPr>
        <p:spPr bwMode="white">
          <a:xfrm>
            <a:off x="5625340" y="3082578"/>
            <a:ext cx="218992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5EE0D46-EB79-FCA1-E2FD-1567E626DF92}"/>
              </a:ext>
            </a:extLst>
          </p:cNvPr>
          <p:cNvSpPr/>
          <p:nvPr/>
        </p:nvSpPr>
        <p:spPr bwMode="white">
          <a:xfrm>
            <a:off x="8329420" y="3082578"/>
            <a:ext cx="380856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E7BBFDF-8380-01E3-A10A-91F733977EEB}"/>
              </a:ext>
            </a:extLst>
          </p:cNvPr>
          <p:cNvSpPr/>
          <p:nvPr/>
        </p:nvSpPr>
        <p:spPr bwMode="white">
          <a:xfrm>
            <a:off x="9272040" y="3092109"/>
            <a:ext cx="228513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E62A8C-56D7-72D0-B5F6-0858CFA769FB}"/>
              </a:ext>
            </a:extLst>
          </p:cNvPr>
          <p:cNvSpPr/>
          <p:nvPr/>
        </p:nvSpPr>
        <p:spPr bwMode="white">
          <a:xfrm>
            <a:off x="2207153" y="3854603"/>
            <a:ext cx="218992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AE02C2B-81B6-1B79-D91E-2B5FA34BB769}"/>
              </a:ext>
            </a:extLst>
          </p:cNvPr>
          <p:cNvSpPr/>
          <p:nvPr/>
        </p:nvSpPr>
        <p:spPr bwMode="white">
          <a:xfrm>
            <a:off x="5853853" y="3854603"/>
            <a:ext cx="218992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23C3B06-6492-8947-C5A6-2275AB91EAE0}"/>
              </a:ext>
            </a:extLst>
          </p:cNvPr>
          <p:cNvSpPr/>
          <p:nvPr/>
        </p:nvSpPr>
        <p:spPr bwMode="white">
          <a:xfrm>
            <a:off x="9519596" y="3854603"/>
            <a:ext cx="218992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F46B51-5D77-DEEE-8B07-8E2D3EA76C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3634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BEE501-393C-C07A-9A28-342C6F481ACF}"/>
              </a:ext>
            </a:extLst>
          </p:cNvPr>
          <p:cNvSpPr/>
          <p:nvPr/>
        </p:nvSpPr>
        <p:spPr bwMode="white">
          <a:xfrm>
            <a:off x="2216025" y="2590246"/>
            <a:ext cx="409420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6E0539-F740-EBC3-833A-8AB2C301502F}"/>
              </a:ext>
            </a:extLst>
          </p:cNvPr>
          <p:cNvSpPr/>
          <p:nvPr/>
        </p:nvSpPr>
        <p:spPr bwMode="white">
          <a:xfrm>
            <a:off x="5062926" y="2590246"/>
            <a:ext cx="399899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029811-A0CC-7C1E-6F1A-5140BFE46D49}"/>
              </a:ext>
            </a:extLst>
          </p:cNvPr>
          <p:cNvSpPr/>
          <p:nvPr/>
        </p:nvSpPr>
        <p:spPr bwMode="white">
          <a:xfrm>
            <a:off x="7900307" y="2590246"/>
            <a:ext cx="409420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F9123A-6B69-E014-16A2-BA6C2CBAD2BC}"/>
              </a:ext>
            </a:extLst>
          </p:cNvPr>
          <p:cNvSpPr/>
          <p:nvPr/>
        </p:nvSpPr>
        <p:spPr bwMode="white">
          <a:xfrm>
            <a:off x="10737687" y="2590246"/>
            <a:ext cx="399899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014A0A-27FE-96B9-611C-49B91B6E5377}"/>
              </a:ext>
            </a:extLst>
          </p:cNvPr>
          <p:cNvSpPr/>
          <p:nvPr/>
        </p:nvSpPr>
        <p:spPr bwMode="white">
          <a:xfrm>
            <a:off x="2216025" y="3352635"/>
            <a:ext cx="399899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58F5F9-1C25-3E2B-3881-9F4BFC564A0B}"/>
              </a:ext>
            </a:extLst>
          </p:cNvPr>
          <p:cNvSpPr/>
          <p:nvPr/>
        </p:nvSpPr>
        <p:spPr bwMode="white">
          <a:xfrm>
            <a:off x="5062926" y="3352635"/>
            <a:ext cx="399899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5E3F0D-5C60-F075-96DC-8F6C126B96A2}"/>
              </a:ext>
            </a:extLst>
          </p:cNvPr>
          <p:cNvSpPr/>
          <p:nvPr/>
        </p:nvSpPr>
        <p:spPr bwMode="white">
          <a:xfrm>
            <a:off x="7900307" y="3352635"/>
            <a:ext cx="399899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6581E9B-891C-EC38-DF25-DBAF8E127665}"/>
              </a:ext>
            </a:extLst>
          </p:cNvPr>
          <p:cNvSpPr/>
          <p:nvPr/>
        </p:nvSpPr>
        <p:spPr bwMode="white">
          <a:xfrm>
            <a:off x="10737687" y="3352635"/>
            <a:ext cx="399899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33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BB7D1E-DF65-518E-ED1F-111600CD54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84784"/>
            <a:ext cx="11340000" cy="40980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A10A66-C7A9-3D7F-94FC-6FB8CB604E64}"/>
              </a:ext>
            </a:extLst>
          </p:cNvPr>
          <p:cNvSpPr/>
          <p:nvPr/>
        </p:nvSpPr>
        <p:spPr bwMode="white">
          <a:xfrm>
            <a:off x="1354150" y="5020510"/>
            <a:ext cx="399899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CE34CC-3885-41FE-11A7-0406188193A8}"/>
              </a:ext>
            </a:extLst>
          </p:cNvPr>
          <p:cNvSpPr/>
          <p:nvPr/>
        </p:nvSpPr>
        <p:spPr bwMode="white">
          <a:xfrm>
            <a:off x="2525284" y="5030040"/>
            <a:ext cx="218992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D78EE0-5FAD-BCBD-91E6-BD83C9C48930}"/>
              </a:ext>
            </a:extLst>
          </p:cNvPr>
          <p:cNvSpPr/>
          <p:nvPr/>
        </p:nvSpPr>
        <p:spPr bwMode="white">
          <a:xfrm>
            <a:off x="3363168" y="5020510"/>
            <a:ext cx="399899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70ADC8-EBD9-86CD-4032-C2AD95CF6BFE}"/>
              </a:ext>
            </a:extLst>
          </p:cNvPr>
          <p:cNvSpPr/>
          <p:nvPr/>
        </p:nvSpPr>
        <p:spPr bwMode="white">
          <a:xfrm>
            <a:off x="7162211" y="5020510"/>
            <a:ext cx="409420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865776-7D73-C7F3-B739-9D4482F6095B}"/>
              </a:ext>
            </a:extLst>
          </p:cNvPr>
          <p:cNvSpPr/>
          <p:nvPr/>
        </p:nvSpPr>
        <p:spPr bwMode="white">
          <a:xfrm>
            <a:off x="8342866" y="5030040"/>
            <a:ext cx="218992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BFB1C5-FD46-235E-9D6D-0DC10EB7683E}"/>
              </a:ext>
            </a:extLst>
          </p:cNvPr>
          <p:cNvSpPr/>
          <p:nvPr/>
        </p:nvSpPr>
        <p:spPr bwMode="white">
          <a:xfrm>
            <a:off x="9171229" y="5020510"/>
            <a:ext cx="409420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927B5DC-34F2-4A83-B48C-C974D13EAD59}"/>
              </a:ext>
            </a:extLst>
          </p:cNvPr>
          <p:cNvSpPr/>
          <p:nvPr/>
        </p:nvSpPr>
        <p:spPr bwMode="white">
          <a:xfrm>
            <a:off x="1963521" y="4995604"/>
            <a:ext cx="316055" cy="30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2181D4-193E-730E-2704-1F240C4C59D6}"/>
              </a:ext>
            </a:extLst>
          </p:cNvPr>
          <p:cNvSpPr/>
          <p:nvPr/>
        </p:nvSpPr>
        <p:spPr bwMode="white">
          <a:xfrm>
            <a:off x="7751093" y="4991601"/>
            <a:ext cx="316055" cy="30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71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2E98F7-D0D3-3220-38A7-AD9DA7666D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19107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608FBC-7DC7-AE45-F76A-0F049E3AA6CB}"/>
              </a:ext>
            </a:extLst>
          </p:cNvPr>
          <p:cNvSpPr/>
          <p:nvPr/>
        </p:nvSpPr>
        <p:spPr bwMode="white">
          <a:xfrm>
            <a:off x="4811617" y="2645228"/>
            <a:ext cx="399899" cy="24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BBBC94-75AD-AEE4-12DE-749221272C3B}"/>
              </a:ext>
            </a:extLst>
          </p:cNvPr>
          <p:cNvSpPr/>
          <p:nvPr/>
        </p:nvSpPr>
        <p:spPr bwMode="white">
          <a:xfrm>
            <a:off x="5982751" y="2645228"/>
            <a:ext cx="228513" cy="24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714CFF-60B7-AF5A-65AF-1B3A31FB5382}"/>
              </a:ext>
            </a:extLst>
          </p:cNvPr>
          <p:cNvSpPr/>
          <p:nvPr/>
        </p:nvSpPr>
        <p:spPr bwMode="white">
          <a:xfrm>
            <a:off x="6830156" y="2645228"/>
            <a:ext cx="399899" cy="24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5746A5D-9119-FE30-6242-09116F509160}"/>
              </a:ext>
            </a:extLst>
          </p:cNvPr>
          <p:cNvSpPr/>
          <p:nvPr/>
        </p:nvSpPr>
        <p:spPr bwMode="white">
          <a:xfrm>
            <a:off x="5419905" y="2616626"/>
            <a:ext cx="316055" cy="30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08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034A12-3559-11B6-6F37-5E022ECFDC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7456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FA3976-A533-401B-26C7-8FEC6B4462D6}"/>
              </a:ext>
            </a:extLst>
          </p:cNvPr>
          <p:cNvSpPr/>
          <p:nvPr/>
        </p:nvSpPr>
        <p:spPr bwMode="white">
          <a:xfrm>
            <a:off x="4748720" y="4401259"/>
            <a:ext cx="399899" cy="25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35AB7E-8EED-1D05-8A74-0846E3468B22}"/>
              </a:ext>
            </a:extLst>
          </p:cNvPr>
          <p:cNvSpPr/>
          <p:nvPr/>
        </p:nvSpPr>
        <p:spPr bwMode="white">
          <a:xfrm>
            <a:off x="5929375" y="4401259"/>
            <a:ext cx="228513" cy="25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4F397C-A7E2-275A-BEE0-79F94D56303E}"/>
              </a:ext>
            </a:extLst>
          </p:cNvPr>
          <p:cNvSpPr/>
          <p:nvPr/>
        </p:nvSpPr>
        <p:spPr bwMode="white">
          <a:xfrm>
            <a:off x="6767259" y="4401259"/>
            <a:ext cx="409420" cy="25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279FE2F-D456-3079-0C1A-FE75797F33C4}"/>
              </a:ext>
            </a:extLst>
          </p:cNvPr>
          <p:cNvSpPr/>
          <p:nvPr/>
        </p:nvSpPr>
        <p:spPr bwMode="white">
          <a:xfrm>
            <a:off x="5338665" y="4377125"/>
            <a:ext cx="316055" cy="30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28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