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2E3DAB2-C803-91A8-E6A8-208F5A9A7C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3143968"/>
            <a:ext cx="10704512" cy="5700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F14A58D6-C591-0158-2FC6-2311726A72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96600" cy="3358947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006F1E2-E479-BD2D-62A2-3DE29BD5160A}"/>
              </a:ext>
            </a:extLst>
          </p:cNvPr>
          <p:cNvCxnSpPr>
            <a:cxnSpLocks/>
          </p:cNvCxnSpPr>
          <p:nvPr/>
        </p:nvCxnSpPr>
        <p:spPr>
          <a:xfrm>
            <a:off x="3863752" y="2514600"/>
            <a:ext cx="1224136" cy="134644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A16E0049-DF9F-DB4B-39C2-10CA5E3F803A}"/>
              </a:ext>
            </a:extLst>
          </p:cNvPr>
          <p:cNvCxnSpPr>
            <a:cxnSpLocks/>
          </p:cNvCxnSpPr>
          <p:nvPr/>
        </p:nvCxnSpPr>
        <p:spPr>
          <a:xfrm flipH="1">
            <a:off x="3863752" y="2708920"/>
            <a:ext cx="1224136" cy="648072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84C9EE04-E15C-24E7-2D60-A1B005C96D87}"/>
              </a:ext>
            </a:extLst>
          </p:cNvPr>
          <p:cNvCxnSpPr>
            <a:cxnSpLocks/>
          </p:cNvCxnSpPr>
          <p:nvPr/>
        </p:nvCxnSpPr>
        <p:spPr>
          <a:xfrm flipV="1">
            <a:off x="3935760" y="3884337"/>
            <a:ext cx="1152128" cy="336751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D013CB25-F797-EE3C-864E-04274FF489ED}"/>
              </a:ext>
            </a:extLst>
          </p:cNvPr>
          <p:cNvCxnSpPr>
            <a:cxnSpLocks/>
          </p:cNvCxnSpPr>
          <p:nvPr/>
        </p:nvCxnSpPr>
        <p:spPr>
          <a:xfrm flipH="1">
            <a:off x="8544272" y="2564904"/>
            <a:ext cx="1296144" cy="14401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D914D1A2-0762-5789-91E9-E1290E56B870}"/>
              </a:ext>
            </a:extLst>
          </p:cNvPr>
          <p:cNvCxnSpPr>
            <a:cxnSpLocks/>
          </p:cNvCxnSpPr>
          <p:nvPr/>
        </p:nvCxnSpPr>
        <p:spPr>
          <a:xfrm flipH="1" flipV="1">
            <a:off x="8544272" y="2732209"/>
            <a:ext cx="1296144" cy="624783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D4C2E432-7D4C-6978-24B4-2C814AD9B6F3}"/>
              </a:ext>
            </a:extLst>
          </p:cNvPr>
          <p:cNvCxnSpPr>
            <a:cxnSpLocks/>
          </p:cNvCxnSpPr>
          <p:nvPr/>
        </p:nvCxnSpPr>
        <p:spPr>
          <a:xfrm flipH="1" flipV="1">
            <a:off x="8544272" y="3968525"/>
            <a:ext cx="1440160" cy="84187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71B728-B466-76D0-F440-C39E162E64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1656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460AE4-78A4-C6F7-0690-FCFB2EE4829D}"/>
              </a:ext>
            </a:extLst>
          </p:cNvPr>
          <p:cNvSpPr/>
          <p:nvPr/>
        </p:nvSpPr>
        <p:spPr bwMode="white">
          <a:xfrm>
            <a:off x="2450307" y="2227534"/>
            <a:ext cx="399899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6796C2-DED0-7125-B6F4-276CECD73298}"/>
              </a:ext>
            </a:extLst>
          </p:cNvPr>
          <p:cNvSpPr/>
          <p:nvPr/>
        </p:nvSpPr>
        <p:spPr bwMode="white">
          <a:xfrm>
            <a:off x="5125824" y="2227534"/>
            <a:ext cx="390377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3C82B6-A881-62E9-AF46-3B1113C4D824}"/>
              </a:ext>
            </a:extLst>
          </p:cNvPr>
          <p:cNvSpPr/>
          <p:nvPr/>
        </p:nvSpPr>
        <p:spPr bwMode="white">
          <a:xfrm>
            <a:off x="7953683" y="2227534"/>
            <a:ext cx="399899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FA06B2-BCD2-EE0B-6718-503DA9D98AA9}"/>
              </a:ext>
            </a:extLst>
          </p:cNvPr>
          <p:cNvSpPr/>
          <p:nvPr/>
        </p:nvSpPr>
        <p:spPr bwMode="white">
          <a:xfrm>
            <a:off x="10791063" y="2227534"/>
            <a:ext cx="399899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CF36BB0-9982-188B-13B0-26323C43C7ED}"/>
              </a:ext>
            </a:extLst>
          </p:cNvPr>
          <p:cNvSpPr/>
          <p:nvPr/>
        </p:nvSpPr>
        <p:spPr bwMode="white">
          <a:xfrm>
            <a:off x="983432" y="2675684"/>
            <a:ext cx="1512168" cy="170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61DE679-4653-C213-5C1B-05C7B5BDCCA0}"/>
              </a:ext>
            </a:extLst>
          </p:cNvPr>
          <p:cNvSpPr/>
          <p:nvPr/>
        </p:nvSpPr>
        <p:spPr bwMode="white">
          <a:xfrm>
            <a:off x="3503712" y="2575565"/>
            <a:ext cx="1512168" cy="170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8D5F18D3-72BF-354E-9B54-AF1CFA7BA595}"/>
              </a:ext>
            </a:extLst>
          </p:cNvPr>
          <p:cNvSpPr/>
          <p:nvPr/>
        </p:nvSpPr>
        <p:spPr bwMode="white">
          <a:xfrm>
            <a:off x="6384032" y="2678033"/>
            <a:ext cx="1769600" cy="170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F5FCE567-76A6-007D-BCB4-ED8E1902F81E}"/>
              </a:ext>
            </a:extLst>
          </p:cNvPr>
          <p:cNvSpPr/>
          <p:nvPr/>
        </p:nvSpPr>
        <p:spPr bwMode="white">
          <a:xfrm>
            <a:off x="9155872" y="2688127"/>
            <a:ext cx="1769600" cy="170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3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30" grpId="0" animBg="1"/>
      <p:bldP spid="31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01AA3E-A4CC-941B-6018-2A2CAC1ADA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799875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1511282-EBCA-48F4-D6E3-07FFE9877C7C}"/>
              </a:ext>
            </a:extLst>
          </p:cNvPr>
          <p:cNvSpPr/>
          <p:nvPr/>
        </p:nvSpPr>
        <p:spPr bwMode="white">
          <a:xfrm>
            <a:off x="2673052" y="4660288"/>
            <a:ext cx="295163" cy="25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50DC2CB-7E0E-CDCF-8DB7-C0109642ECDA}"/>
              </a:ext>
            </a:extLst>
          </p:cNvPr>
          <p:cNvSpPr/>
          <p:nvPr/>
        </p:nvSpPr>
        <p:spPr bwMode="white">
          <a:xfrm>
            <a:off x="8081214" y="4669812"/>
            <a:ext cx="304685" cy="23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1C1F9B1-82E6-71AD-6D5B-0612E1175D3A}"/>
              </a:ext>
            </a:extLst>
          </p:cNvPr>
          <p:cNvSpPr/>
          <p:nvPr/>
        </p:nvSpPr>
        <p:spPr bwMode="white">
          <a:xfrm>
            <a:off x="4151784" y="2780928"/>
            <a:ext cx="1769600" cy="170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F2290F1-5FBF-2EC9-8992-BB9945E9BDBC}"/>
              </a:ext>
            </a:extLst>
          </p:cNvPr>
          <p:cNvSpPr/>
          <p:nvPr/>
        </p:nvSpPr>
        <p:spPr bwMode="white">
          <a:xfrm>
            <a:off x="4799856" y="2459278"/>
            <a:ext cx="1224136" cy="170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CF6E0D8-8707-4466-C4C2-38F2A88BFDA0}"/>
              </a:ext>
            </a:extLst>
          </p:cNvPr>
          <p:cNvSpPr/>
          <p:nvPr/>
        </p:nvSpPr>
        <p:spPr bwMode="white">
          <a:xfrm>
            <a:off x="9627585" y="2852936"/>
            <a:ext cx="1769600" cy="170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D319162-F184-23A9-B0B8-A74B4309BA68}"/>
              </a:ext>
            </a:extLst>
          </p:cNvPr>
          <p:cNvSpPr/>
          <p:nvPr/>
        </p:nvSpPr>
        <p:spPr bwMode="white">
          <a:xfrm>
            <a:off x="10274090" y="2459278"/>
            <a:ext cx="1769600" cy="170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55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F1D48B-C178-1C76-A0CC-B7FFC82CA2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53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C62D7A-83FF-08E3-95BF-DBC068CECE1C}"/>
              </a:ext>
            </a:extLst>
          </p:cNvPr>
          <p:cNvSpPr/>
          <p:nvPr/>
        </p:nvSpPr>
        <p:spPr bwMode="white">
          <a:xfrm>
            <a:off x="4682720" y="3735508"/>
            <a:ext cx="409420" cy="2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E613E1-A0D0-0393-DBDF-EE1EB82B8848}"/>
              </a:ext>
            </a:extLst>
          </p:cNvPr>
          <p:cNvSpPr/>
          <p:nvPr/>
        </p:nvSpPr>
        <p:spPr bwMode="white">
          <a:xfrm>
            <a:off x="5263526" y="3831003"/>
            <a:ext cx="342770" cy="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5318E6-BB3A-8598-31BF-A2C89DF9B849}"/>
              </a:ext>
            </a:extLst>
          </p:cNvPr>
          <p:cNvSpPr/>
          <p:nvPr/>
        </p:nvSpPr>
        <p:spPr bwMode="white">
          <a:xfrm>
            <a:off x="5787204" y="3735508"/>
            <a:ext cx="390377" cy="2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F2425C-5C66-B339-6D66-B5E503763E8F}"/>
              </a:ext>
            </a:extLst>
          </p:cNvPr>
          <p:cNvSpPr/>
          <p:nvPr/>
        </p:nvSpPr>
        <p:spPr bwMode="white">
          <a:xfrm>
            <a:off x="6720302" y="3735508"/>
            <a:ext cx="390377" cy="2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24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7653EB-3638-E0BE-DA04-DB62027D66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22875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551266-0EAF-AB00-D410-421B948C738C}"/>
              </a:ext>
            </a:extLst>
          </p:cNvPr>
          <p:cNvSpPr/>
          <p:nvPr/>
        </p:nvSpPr>
        <p:spPr bwMode="white">
          <a:xfrm>
            <a:off x="6202938" y="2409321"/>
            <a:ext cx="2532695" cy="2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F70CCC-13B0-7596-05F1-EBBBFE8471FF}"/>
              </a:ext>
            </a:extLst>
          </p:cNvPr>
          <p:cNvSpPr/>
          <p:nvPr/>
        </p:nvSpPr>
        <p:spPr bwMode="white">
          <a:xfrm>
            <a:off x="6202938" y="3152763"/>
            <a:ext cx="2532695" cy="2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0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