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80" y="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05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2F2A2A-7628-81D0-8A2E-E7616BC84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863" y="2857420"/>
            <a:ext cx="6792273" cy="1143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690CC56-DD75-E8E7-AF23-7D1AA3E47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64552" cy="442887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E46A651-D21A-A31F-ECD4-84A356E59622}"/>
              </a:ext>
            </a:extLst>
          </p:cNvPr>
          <p:cNvCxnSpPr/>
          <p:nvPr/>
        </p:nvCxnSpPr>
        <p:spPr>
          <a:xfrm>
            <a:off x="2135560" y="3429000"/>
            <a:ext cx="2448272" cy="136815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0A9E5C4-2B03-7DF9-5EC7-3C9109A2F213}"/>
              </a:ext>
            </a:extLst>
          </p:cNvPr>
          <p:cNvCxnSpPr>
            <a:cxnSpLocks/>
          </p:cNvCxnSpPr>
          <p:nvPr/>
        </p:nvCxnSpPr>
        <p:spPr>
          <a:xfrm>
            <a:off x="4799856" y="3429000"/>
            <a:ext cx="2664296" cy="136815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72295CC-6944-D35E-F9D5-CE0116BC329E}"/>
              </a:ext>
            </a:extLst>
          </p:cNvPr>
          <p:cNvCxnSpPr>
            <a:cxnSpLocks/>
          </p:cNvCxnSpPr>
          <p:nvPr/>
        </p:nvCxnSpPr>
        <p:spPr>
          <a:xfrm>
            <a:off x="7608170" y="3429000"/>
            <a:ext cx="2808310" cy="14401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A70235B-A849-7EE5-42AD-0D52C712C352}"/>
              </a:ext>
            </a:extLst>
          </p:cNvPr>
          <p:cNvCxnSpPr>
            <a:cxnSpLocks/>
          </p:cNvCxnSpPr>
          <p:nvPr/>
        </p:nvCxnSpPr>
        <p:spPr>
          <a:xfrm flipH="1">
            <a:off x="2279576" y="3429000"/>
            <a:ext cx="7848872" cy="1440160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FEE4B8-A37A-EA85-C8CC-BF42719530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612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38A25-2C26-169F-4D9E-4BF174B93A87}"/>
              </a:ext>
            </a:extLst>
          </p:cNvPr>
          <p:cNvSpPr/>
          <p:nvPr/>
        </p:nvSpPr>
        <p:spPr bwMode="white">
          <a:xfrm>
            <a:off x="1454312" y="4390667"/>
            <a:ext cx="390377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E2B5EE-A9B4-EA48-C00D-EDBF4CBBC738}"/>
              </a:ext>
            </a:extLst>
          </p:cNvPr>
          <p:cNvSpPr/>
          <p:nvPr/>
        </p:nvSpPr>
        <p:spPr bwMode="white">
          <a:xfrm>
            <a:off x="2615924" y="4400198"/>
            <a:ext cx="218992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FB4DA-BED2-7D4F-507D-A401A1B221BE}"/>
              </a:ext>
            </a:extLst>
          </p:cNvPr>
          <p:cNvSpPr/>
          <p:nvPr/>
        </p:nvSpPr>
        <p:spPr bwMode="white">
          <a:xfrm>
            <a:off x="3539501" y="4390667"/>
            <a:ext cx="228513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ED7A2E-6D2E-D476-C02B-0F05FEE8A0A4}"/>
              </a:ext>
            </a:extLst>
          </p:cNvPr>
          <p:cNvSpPr/>
          <p:nvPr/>
        </p:nvSpPr>
        <p:spPr bwMode="white">
          <a:xfrm>
            <a:off x="6176931" y="4390667"/>
            <a:ext cx="390377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5984B-F245-49DF-3EC3-079CB205B656}"/>
              </a:ext>
            </a:extLst>
          </p:cNvPr>
          <p:cNvSpPr/>
          <p:nvPr/>
        </p:nvSpPr>
        <p:spPr bwMode="white">
          <a:xfrm>
            <a:off x="7338544" y="4390667"/>
            <a:ext cx="218992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8531FC-F6FA-300A-96E0-7248E11F1978}"/>
              </a:ext>
            </a:extLst>
          </p:cNvPr>
          <p:cNvSpPr/>
          <p:nvPr/>
        </p:nvSpPr>
        <p:spPr bwMode="white">
          <a:xfrm>
            <a:off x="8262120" y="4390667"/>
            <a:ext cx="218992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8B99FA-A60C-C421-5C81-3716D305B3C6}"/>
              </a:ext>
            </a:extLst>
          </p:cNvPr>
          <p:cNvSpPr/>
          <p:nvPr/>
        </p:nvSpPr>
        <p:spPr bwMode="white">
          <a:xfrm>
            <a:off x="1454312" y="5353292"/>
            <a:ext cx="371335" cy="238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A01DD0-9835-E8F2-D55D-A0C950B53BC9}"/>
              </a:ext>
            </a:extLst>
          </p:cNvPr>
          <p:cNvSpPr/>
          <p:nvPr/>
        </p:nvSpPr>
        <p:spPr bwMode="white">
          <a:xfrm>
            <a:off x="2615924" y="5343761"/>
            <a:ext cx="21899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8853CB-B060-795C-3AEA-29009479EA5A}"/>
              </a:ext>
            </a:extLst>
          </p:cNvPr>
          <p:cNvSpPr/>
          <p:nvPr/>
        </p:nvSpPr>
        <p:spPr bwMode="white">
          <a:xfrm>
            <a:off x="3539501" y="5343761"/>
            <a:ext cx="228513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31F9D5-7223-DA19-6677-210DD2160025}"/>
              </a:ext>
            </a:extLst>
          </p:cNvPr>
          <p:cNvSpPr/>
          <p:nvPr/>
        </p:nvSpPr>
        <p:spPr bwMode="white">
          <a:xfrm>
            <a:off x="6243581" y="5343761"/>
            <a:ext cx="228513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C623EC-ECA2-DCC3-8813-36D56F5DC831}"/>
              </a:ext>
            </a:extLst>
          </p:cNvPr>
          <p:cNvSpPr/>
          <p:nvPr/>
        </p:nvSpPr>
        <p:spPr bwMode="white">
          <a:xfrm>
            <a:off x="7338544" y="5353292"/>
            <a:ext cx="218992" cy="24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DAFCAC-3C53-3331-136A-49F275CE2503}"/>
              </a:ext>
            </a:extLst>
          </p:cNvPr>
          <p:cNvSpPr/>
          <p:nvPr/>
        </p:nvSpPr>
        <p:spPr bwMode="white">
          <a:xfrm>
            <a:off x="8262120" y="5343761"/>
            <a:ext cx="21899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5EA435-122F-4012-89EC-46E97CDF38BA}"/>
              </a:ext>
            </a:extLst>
          </p:cNvPr>
          <p:cNvSpPr/>
          <p:nvPr/>
        </p:nvSpPr>
        <p:spPr bwMode="white">
          <a:xfrm>
            <a:off x="8671541" y="5305637"/>
            <a:ext cx="2028060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4DF8A0-07A4-C99E-9CCF-5AD244CE3B60}"/>
              </a:ext>
            </a:extLst>
          </p:cNvPr>
          <p:cNvSpPr/>
          <p:nvPr/>
        </p:nvSpPr>
        <p:spPr bwMode="white">
          <a:xfrm>
            <a:off x="2035119" y="4488364"/>
            <a:ext cx="316466" cy="9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276FA01-7D0B-948D-CD17-BC06F5F3057A}"/>
              </a:ext>
            </a:extLst>
          </p:cNvPr>
          <p:cNvSpPr/>
          <p:nvPr/>
        </p:nvSpPr>
        <p:spPr bwMode="white">
          <a:xfrm>
            <a:off x="6755474" y="4467585"/>
            <a:ext cx="348637" cy="17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28827E-0FF5-3CA4-B159-657660FB6FA7}"/>
              </a:ext>
            </a:extLst>
          </p:cNvPr>
          <p:cNvSpPr/>
          <p:nvPr/>
        </p:nvSpPr>
        <p:spPr bwMode="white">
          <a:xfrm>
            <a:off x="2035119" y="5420680"/>
            <a:ext cx="348637" cy="17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628981B-403E-B728-A828-CFA4535942D4}"/>
              </a:ext>
            </a:extLst>
          </p:cNvPr>
          <p:cNvSpPr/>
          <p:nvPr/>
        </p:nvSpPr>
        <p:spPr bwMode="white">
          <a:xfrm>
            <a:off x="6745188" y="5331119"/>
            <a:ext cx="348637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0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C420E-37E4-75DA-7880-46B78BCD3B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645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C7F32F-4F61-9DFA-AC46-8ADC33597AFA}"/>
              </a:ext>
            </a:extLst>
          </p:cNvPr>
          <p:cNvSpPr/>
          <p:nvPr/>
        </p:nvSpPr>
        <p:spPr bwMode="white">
          <a:xfrm>
            <a:off x="1080419" y="2573454"/>
            <a:ext cx="38085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27123-633A-53F4-D733-64ED5C4543DD}"/>
              </a:ext>
            </a:extLst>
          </p:cNvPr>
          <p:cNvSpPr/>
          <p:nvPr/>
        </p:nvSpPr>
        <p:spPr bwMode="white">
          <a:xfrm>
            <a:off x="1632661" y="2544804"/>
            <a:ext cx="34277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7F54C-768E-94A4-1A5F-9C4FFE4ADB42}"/>
              </a:ext>
            </a:extLst>
          </p:cNvPr>
          <p:cNvSpPr/>
          <p:nvPr/>
        </p:nvSpPr>
        <p:spPr bwMode="white">
          <a:xfrm>
            <a:off x="2232510" y="2573454"/>
            <a:ext cx="228513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03E06-A040-3DC7-D7B7-C8F8F3428EF3}"/>
              </a:ext>
            </a:extLst>
          </p:cNvPr>
          <p:cNvSpPr/>
          <p:nvPr/>
        </p:nvSpPr>
        <p:spPr bwMode="white">
          <a:xfrm>
            <a:off x="3089437" y="2573454"/>
            <a:ext cx="390377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E3DA75-ED1B-686D-8E39-3027131A5CE8}"/>
              </a:ext>
            </a:extLst>
          </p:cNvPr>
          <p:cNvSpPr/>
          <p:nvPr/>
        </p:nvSpPr>
        <p:spPr bwMode="white">
          <a:xfrm>
            <a:off x="5793517" y="2573454"/>
            <a:ext cx="371335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3A0C0F-6074-A073-86DB-121B82712191}"/>
              </a:ext>
            </a:extLst>
          </p:cNvPr>
          <p:cNvSpPr/>
          <p:nvPr/>
        </p:nvSpPr>
        <p:spPr bwMode="white">
          <a:xfrm>
            <a:off x="6355281" y="2544804"/>
            <a:ext cx="34277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67C9A6-516A-6C97-11B7-D6E397B52388}"/>
              </a:ext>
            </a:extLst>
          </p:cNvPr>
          <p:cNvSpPr/>
          <p:nvPr/>
        </p:nvSpPr>
        <p:spPr bwMode="white">
          <a:xfrm>
            <a:off x="6955130" y="2573454"/>
            <a:ext cx="228513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CB24DD-9F6E-49FD-BBC0-A0C4A32AD928}"/>
              </a:ext>
            </a:extLst>
          </p:cNvPr>
          <p:cNvSpPr/>
          <p:nvPr/>
        </p:nvSpPr>
        <p:spPr bwMode="white">
          <a:xfrm>
            <a:off x="7812056" y="2573454"/>
            <a:ext cx="38085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7B4755-7616-CCD8-24E2-9440E8207200}"/>
              </a:ext>
            </a:extLst>
          </p:cNvPr>
          <p:cNvSpPr/>
          <p:nvPr/>
        </p:nvSpPr>
        <p:spPr bwMode="white">
          <a:xfrm>
            <a:off x="1080419" y="3528427"/>
            <a:ext cx="38085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53E542-2F16-20D5-FE1B-05A489208E7C}"/>
              </a:ext>
            </a:extLst>
          </p:cNvPr>
          <p:cNvSpPr/>
          <p:nvPr/>
        </p:nvSpPr>
        <p:spPr bwMode="white">
          <a:xfrm>
            <a:off x="1632661" y="3499778"/>
            <a:ext cx="34277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BC1C9F-5529-1E41-5E78-766420CD7F1D}"/>
              </a:ext>
            </a:extLst>
          </p:cNvPr>
          <p:cNvSpPr/>
          <p:nvPr/>
        </p:nvSpPr>
        <p:spPr bwMode="white">
          <a:xfrm>
            <a:off x="2232510" y="3528427"/>
            <a:ext cx="228513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4DB6B1-5CB6-7168-0462-1F3C060C132D}"/>
              </a:ext>
            </a:extLst>
          </p:cNvPr>
          <p:cNvSpPr/>
          <p:nvPr/>
        </p:nvSpPr>
        <p:spPr bwMode="white">
          <a:xfrm>
            <a:off x="3089437" y="3528427"/>
            <a:ext cx="390377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83F8AD-0876-20F1-2A10-969BE64044A5}"/>
              </a:ext>
            </a:extLst>
          </p:cNvPr>
          <p:cNvSpPr/>
          <p:nvPr/>
        </p:nvSpPr>
        <p:spPr bwMode="white">
          <a:xfrm>
            <a:off x="5869689" y="3528427"/>
            <a:ext cx="218992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E00E1BD-0E2A-03FD-AF41-FDAC965DE34A}"/>
              </a:ext>
            </a:extLst>
          </p:cNvPr>
          <p:cNvSpPr/>
          <p:nvPr/>
        </p:nvSpPr>
        <p:spPr bwMode="white">
          <a:xfrm>
            <a:off x="6355281" y="3499778"/>
            <a:ext cx="342770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3160EE-6F9D-AB7C-AD75-5DAC90968859}"/>
              </a:ext>
            </a:extLst>
          </p:cNvPr>
          <p:cNvSpPr/>
          <p:nvPr/>
        </p:nvSpPr>
        <p:spPr bwMode="white">
          <a:xfrm>
            <a:off x="6955130" y="3528427"/>
            <a:ext cx="228513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DC2A86-F95C-ED19-125D-2F4100450E2C}"/>
              </a:ext>
            </a:extLst>
          </p:cNvPr>
          <p:cNvSpPr/>
          <p:nvPr/>
        </p:nvSpPr>
        <p:spPr bwMode="white">
          <a:xfrm>
            <a:off x="7812056" y="3528427"/>
            <a:ext cx="38085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58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7E0B8-EC74-41DB-B52E-179E2948A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59949"/>
            <a:ext cx="11340000" cy="393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BDC54-65DC-0A98-25D5-0A361DF250F6}"/>
              </a:ext>
            </a:extLst>
          </p:cNvPr>
          <p:cNvSpPr/>
          <p:nvPr/>
        </p:nvSpPr>
        <p:spPr bwMode="white">
          <a:xfrm>
            <a:off x="3644236" y="3223989"/>
            <a:ext cx="21899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1970CF-D98F-9858-6F91-A281B45E9EE1}"/>
              </a:ext>
            </a:extLst>
          </p:cNvPr>
          <p:cNvSpPr/>
          <p:nvPr/>
        </p:nvSpPr>
        <p:spPr bwMode="white">
          <a:xfrm>
            <a:off x="7186201" y="3223989"/>
            <a:ext cx="228513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A3A6E2-E74C-6A9E-FFEE-4A2EB2C32A66}"/>
              </a:ext>
            </a:extLst>
          </p:cNvPr>
          <p:cNvSpPr/>
          <p:nvPr/>
        </p:nvSpPr>
        <p:spPr bwMode="white">
          <a:xfrm>
            <a:off x="10385395" y="3233525"/>
            <a:ext cx="228513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4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