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CE2040-1DDC-2736-AB0D-3A3808CB4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098" y="2938394"/>
            <a:ext cx="9335803" cy="9812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0B5BC-070D-EA89-A441-2C5B95AA4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1629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8A8D2-C9C0-B176-6D04-37147D7ABC0F}"/>
              </a:ext>
            </a:extLst>
          </p:cNvPr>
          <p:cNvSpPr/>
          <p:nvPr/>
        </p:nvSpPr>
        <p:spPr bwMode="white">
          <a:xfrm>
            <a:off x="1711390" y="4023161"/>
            <a:ext cx="399899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E80DDE-EEDC-CCD9-60D3-D298FCDACE69}"/>
              </a:ext>
            </a:extLst>
          </p:cNvPr>
          <p:cNvSpPr/>
          <p:nvPr/>
        </p:nvSpPr>
        <p:spPr bwMode="white">
          <a:xfrm>
            <a:off x="2263632" y="4004107"/>
            <a:ext cx="380856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BF4342-9EE3-44BE-7B26-CA8A22EBA891}"/>
              </a:ext>
            </a:extLst>
          </p:cNvPr>
          <p:cNvSpPr/>
          <p:nvPr/>
        </p:nvSpPr>
        <p:spPr bwMode="white">
          <a:xfrm>
            <a:off x="2796831" y="4023161"/>
            <a:ext cx="399899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E11BDD-C813-DF1B-9D1B-3DA44508F30D}"/>
              </a:ext>
            </a:extLst>
          </p:cNvPr>
          <p:cNvSpPr/>
          <p:nvPr/>
        </p:nvSpPr>
        <p:spPr bwMode="white">
          <a:xfrm>
            <a:off x="5358090" y="4023161"/>
            <a:ext cx="409420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9B151A-2D84-B2FE-79B8-DB9DD2BBA38B}"/>
              </a:ext>
            </a:extLst>
          </p:cNvPr>
          <p:cNvSpPr/>
          <p:nvPr/>
        </p:nvSpPr>
        <p:spPr bwMode="white">
          <a:xfrm>
            <a:off x="5910332" y="4004107"/>
            <a:ext cx="390377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006E47-354F-2550-5950-B1FFBB5F0196}"/>
              </a:ext>
            </a:extLst>
          </p:cNvPr>
          <p:cNvSpPr/>
          <p:nvPr/>
        </p:nvSpPr>
        <p:spPr bwMode="white">
          <a:xfrm>
            <a:off x="6443531" y="4023161"/>
            <a:ext cx="390377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F19AF0-2274-A58E-8C11-F7BB35A36CBD}"/>
              </a:ext>
            </a:extLst>
          </p:cNvPr>
          <p:cNvSpPr/>
          <p:nvPr/>
        </p:nvSpPr>
        <p:spPr bwMode="white">
          <a:xfrm>
            <a:off x="8957183" y="4023161"/>
            <a:ext cx="409420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4BFF38-F0B4-BF55-AE8F-C25E3CE09696}"/>
              </a:ext>
            </a:extLst>
          </p:cNvPr>
          <p:cNvSpPr/>
          <p:nvPr/>
        </p:nvSpPr>
        <p:spPr bwMode="white">
          <a:xfrm>
            <a:off x="9509425" y="4004107"/>
            <a:ext cx="380856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15D916-5F70-1DB9-B16A-554E18067123}"/>
              </a:ext>
            </a:extLst>
          </p:cNvPr>
          <p:cNvSpPr/>
          <p:nvPr/>
        </p:nvSpPr>
        <p:spPr bwMode="white">
          <a:xfrm>
            <a:off x="10042624" y="4023161"/>
            <a:ext cx="409420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18729-795A-B547-FCAE-125D4B6DD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14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3C316-18AE-58E9-B70F-F0452D41591C}"/>
              </a:ext>
            </a:extLst>
          </p:cNvPr>
          <p:cNvSpPr/>
          <p:nvPr/>
        </p:nvSpPr>
        <p:spPr bwMode="white">
          <a:xfrm>
            <a:off x="4234564" y="2431969"/>
            <a:ext cx="380856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525866-D67C-CA4D-5836-AE34D8811178}"/>
              </a:ext>
            </a:extLst>
          </p:cNvPr>
          <p:cNvSpPr/>
          <p:nvPr/>
        </p:nvSpPr>
        <p:spPr bwMode="white">
          <a:xfrm>
            <a:off x="6957687" y="2431969"/>
            <a:ext cx="390377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DDE580-A257-7B01-F470-464BA4DCCD79}"/>
              </a:ext>
            </a:extLst>
          </p:cNvPr>
          <p:cNvSpPr/>
          <p:nvPr/>
        </p:nvSpPr>
        <p:spPr bwMode="white">
          <a:xfrm>
            <a:off x="9699853" y="2431969"/>
            <a:ext cx="371335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015E8C-2E95-FFBD-3C68-5CFA461A5EAF}"/>
              </a:ext>
            </a:extLst>
          </p:cNvPr>
          <p:cNvSpPr/>
          <p:nvPr/>
        </p:nvSpPr>
        <p:spPr bwMode="white">
          <a:xfrm>
            <a:off x="1501919" y="3203508"/>
            <a:ext cx="390377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9361C5-C0C3-EF08-C84F-0D3A895A7EF6}"/>
              </a:ext>
            </a:extLst>
          </p:cNvPr>
          <p:cNvSpPr/>
          <p:nvPr/>
        </p:nvSpPr>
        <p:spPr bwMode="white">
          <a:xfrm>
            <a:off x="4234564" y="3193983"/>
            <a:ext cx="380856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040AF6-9E64-D991-8237-5C31A53852DD}"/>
              </a:ext>
            </a:extLst>
          </p:cNvPr>
          <p:cNvSpPr/>
          <p:nvPr/>
        </p:nvSpPr>
        <p:spPr bwMode="white">
          <a:xfrm>
            <a:off x="6957687" y="3203508"/>
            <a:ext cx="390377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BD6EBE-DFEB-1777-9D29-498E71090472}"/>
              </a:ext>
            </a:extLst>
          </p:cNvPr>
          <p:cNvSpPr/>
          <p:nvPr/>
        </p:nvSpPr>
        <p:spPr bwMode="white">
          <a:xfrm>
            <a:off x="9690332" y="3203508"/>
            <a:ext cx="380856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08397D-3711-887D-5B3A-35322E045425}"/>
              </a:ext>
            </a:extLst>
          </p:cNvPr>
          <p:cNvSpPr/>
          <p:nvPr/>
        </p:nvSpPr>
        <p:spPr bwMode="white">
          <a:xfrm>
            <a:off x="1492398" y="2431969"/>
            <a:ext cx="390377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32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C8F58-9696-BAC0-FFD5-B8C72AEBEC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544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21B4B-9606-C357-8121-AAFD147AFD39}"/>
              </a:ext>
            </a:extLst>
          </p:cNvPr>
          <p:cNvSpPr/>
          <p:nvPr/>
        </p:nvSpPr>
        <p:spPr bwMode="white">
          <a:xfrm>
            <a:off x="1917108" y="3443053"/>
            <a:ext cx="390377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4C8DAB-D0B9-8BA5-508A-F79AE74E5136}"/>
              </a:ext>
            </a:extLst>
          </p:cNvPr>
          <p:cNvSpPr/>
          <p:nvPr/>
        </p:nvSpPr>
        <p:spPr bwMode="white">
          <a:xfrm>
            <a:off x="3697612" y="3443053"/>
            <a:ext cx="399899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F1A7A-C5FA-68B7-B9A5-FC3E99A7EF35}"/>
              </a:ext>
            </a:extLst>
          </p:cNvPr>
          <p:cNvSpPr/>
          <p:nvPr/>
        </p:nvSpPr>
        <p:spPr bwMode="white">
          <a:xfrm>
            <a:off x="5468595" y="3452584"/>
            <a:ext cx="399899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E48F78-6D74-74F0-909A-AE7364A4E1D3}"/>
              </a:ext>
            </a:extLst>
          </p:cNvPr>
          <p:cNvSpPr/>
          <p:nvPr/>
        </p:nvSpPr>
        <p:spPr bwMode="white">
          <a:xfrm>
            <a:off x="7239577" y="3452584"/>
            <a:ext cx="409420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47F6C1-334B-0216-F06F-FAD203F5AB11}"/>
              </a:ext>
            </a:extLst>
          </p:cNvPr>
          <p:cNvSpPr/>
          <p:nvPr/>
        </p:nvSpPr>
        <p:spPr bwMode="white">
          <a:xfrm>
            <a:off x="9029602" y="3443053"/>
            <a:ext cx="390377" cy="257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59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9605F-AADB-9F21-511E-55BD64F3E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60354"/>
            <a:ext cx="11340000" cy="1935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DAD0D-3A3B-3948-5F16-09B08744851F}"/>
              </a:ext>
            </a:extLst>
          </p:cNvPr>
          <p:cNvSpPr/>
          <p:nvPr/>
        </p:nvSpPr>
        <p:spPr bwMode="white">
          <a:xfrm>
            <a:off x="1282926" y="2937948"/>
            <a:ext cx="380856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54143A-E7AE-C8B8-5669-E76879D7C72B}"/>
              </a:ext>
            </a:extLst>
          </p:cNvPr>
          <p:cNvSpPr/>
          <p:nvPr/>
        </p:nvSpPr>
        <p:spPr bwMode="white">
          <a:xfrm>
            <a:off x="2987259" y="2947481"/>
            <a:ext cx="380856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0833C-58F4-D5C5-9782-8ADE5E853E66}"/>
              </a:ext>
            </a:extLst>
          </p:cNvPr>
          <p:cNvSpPr/>
          <p:nvPr/>
        </p:nvSpPr>
        <p:spPr bwMode="white">
          <a:xfrm>
            <a:off x="4701113" y="2937948"/>
            <a:ext cx="390377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0F7E4E-F1E6-5FA5-5FC5-3A0D81F0CC45}"/>
              </a:ext>
            </a:extLst>
          </p:cNvPr>
          <p:cNvSpPr/>
          <p:nvPr/>
        </p:nvSpPr>
        <p:spPr bwMode="white">
          <a:xfrm>
            <a:off x="6414967" y="2947481"/>
            <a:ext cx="390377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438361-9E47-DD46-4D83-EFF77442901B}"/>
              </a:ext>
            </a:extLst>
          </p:cNvPr>
          <p:cNvSpPr/>
          <p:nvPr/>
        </p:nvSpPr>
        <p:spPr bwMode="white">
          <a:xfrm>
            <a:off x="8128821" y="2937948"/>
            <a:ext cx="380856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8D3F31-CA78-6A2A-E5D3-574C4AA46015}"/>
              </a:ext>
            </a:extLst>
          </p:cNvPr>
          <p:cNvSpPr/>
          <p:nvPr/>
        </p:nvSpPr>
        <p:spPr bwMode="white">
          <a:xfrm>
            <a:off x="9842675" y="2937948"/>
            <a:ext cx="390377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1110D-0671-3D46-AA25-7DA89C116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3168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933D7-279D-8350-51CD-A9B182B9A079}"/>
              </a:ext>
            </a:extLst>
          </p:cNvPr>
          <p:cNvSpPr/>
          <p:nvPr/>
        </p:nvSpPr>
        <p:spPr bwMode="white">
          <a:xfrm>
            <a:off x="3235226" y="3999005"/>
            <a:ext cx="409420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61460B-7073-6003-3F52-DB211FD2857B}"/>
              </a:ext>
            </a:extLst>
          </p:cNvPr>
          <p:cNvSpPr/>
          <p:nvPr/>
        </p:nvSpPr>
        <p:spPr bwMode="white">
          <a:xfrm>
            <a:off x="3787468" y="3989462"/>
            <a:ext cx="380856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B67E9F-1A55-C7BA-D937-9DBA7F1BE7F7}"/>
              </a:ext>
            </a:extLst>
          </p:cNvPr>
          <p:cNvSpPr/>
          <p:nvPr/>
        </p:nvSpPr>
        <p:spPr bwMode="white">
          <a:xfrm>
            <a:off x="4330189" y="3999005"/>
            <a:ext cx="399899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DEEB08-5E60-E5CB-68A8-C960DE548FDF}"/>
              </a:ext>
            </a:extLst>
          </p:cNvPr>
          <p:cNvSpPr/>
          <p:nvPr/>
        </p:nvSpPr>
        <p:spPr bwMode="white">
          <a:xfrm>
            <a:off x="4882430" y="3989462"/>
            <a:ext cx="371335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A0BAC3-2CA5-9C31-2958-846FF272BEDB}"/>
              </a:ext>
            </a:extLst>
          </p:cNvPr>
          <p:cNvSpPr/>
          <p:nvPr/>
        </p:nvSpPr>
        <p:spPr bwMode="white">
          <a:xfrm>
            <a:off x="5406108" y="3999005"/>
            <a:ext cx="399899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AE195B-E43D-0DF4-ABD5-084C8446B272}"/>
              </a:ext>
            </a:extLst>
          </p:cNvPr>
          <p:cNvSpPr/>
          <p:nvPr/>
        </p:nvSpPr>
        <p:spPr bwMode="white">
          <a:xfrm>
            <a:off x="7348476" y="3979919"/>
            <a:ext cx="666498" cy="27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92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F4389-4468-4938-E364-5F2A331ACC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385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22625-F00E-B5B0-9385-3421DD0ACC36}"/>
              </a:ext>
            </a:extLst>
          </p:cNvPr>
          <p:cNvSpPr/>
          <p:nvPr/>
        </p:nvSpPr>
        <p:spPr bwMode="white">
          <a:xfrm>
            <a:off x="2149375" y="2471754"/>
            <a:ext cx="22851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C2A7BF-2B94-3066-17D1-F7CA92AD884C}"/>
              </a:ext>
            </a:extLst>
          </p:cNvPr>
          <p:cNvSpPr/>
          <p:nvPr/>
        </p:nvSpPr>
        <p:spPr bwMode="white">
          <a:xfrm>
            <a:off x="4501163" y="2471754"/>
            <a:ext cx="218992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2690D-5167-5C32-249B-A126274B9805}"/>
              </a:ext>
            </a:extLst>
          </p:cNvPr>
          <p:cNvSpPr/>
          <p:nvPr/>
        </p:nvSpPr>
        <p:spPr bwMode="white">
          <a:xfrm>
            <a:off x="7309979" y="2471754"/>
            <a:ext cx="190428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3C92D6-1EBD-15C6-9096-11DBCEB69483}"/>
              </a:ext>
            </a:extLst>
          </p:cNvPr>
          <p:cNvSpPr/>
          <p:nvPr/>
        </p:nvSpPr>
        <p:spPr bwMode="white">
          <a:xfrm>
            <a:off x="9633204" y="2471754"/>
            <a:ext cx="22851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EDC470-0B72-EED1-E627-25EFC37ADECD}"/>
              </a:ext>
            </a:extLst>
          </p:cNvPr>
          <p:cNvSpPr/>
          <p:nvPr/>
        </p:nvSpPr>
        <p:spPr bwMode="white">
          <a:xfrm>
            <a:off x="1882775" y="3339925"/>
            <a:ext cx="228513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BDEC3B-4BE1-F2D5-68F0-67922AE5D9C0}"/>
              </a:ext>
            </a:extLst>
          </p:cNvPr>
          <p:cNvSpPr/>
          <p:nvPr/>
        </p:nvSpPr>
        <p:spPr bwMode="white">
          <a:xfrm>
            <a:off x="4501163" y="3339925"/>
            <a:ext cx="218992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D00CA1-21D5-0D6B-2124-A0D748C62CC6}"/>
              </a:ext>
            </a:extLst>
          </p:cNvPr>
          <p:cNvSpPr/>
          <p:nvPr/>
        </p:nvSpPr>
        <p:spPr bwMode="white">
          <a:xfrm>
            <a:off x="6576831" y="3349465"/>
            <a:ext cx="228513" cy="2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0E57B9-5914-8C5D-6C40-43F2267D4961}"/>
              </a:ext>
            </a:extLst>
          </p:cNvPr>
          <p:cNvSpPr/>
          <p:nvPr/>
        </p:nvSpPr>
        <p:spPr bwMode="white">
          <a:xfrm>
            <a:off x="9909324" y="3339925"/>
            <a:ext cx="218992" cy="24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3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