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43D0E3-9834-E272-A829-07E3D926B2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78"/>
          <a:stretch/>
        </p:blipFill>
        <p:spPr>
          <a:xfrm>
            <a:off x="59668" y="1875308"/>
            <a:ext cx="12072664" cy="31073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DD7D2C-B7B0-B268-C2D8-C7A3BFB910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263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32296-CB9C-5A6B-6CD9-3C9353766976}"/>
              </a:ext>
            </a:extLst>
          </p:cNvPr>
          <p:cNvSpPr/>
          <p:nvPr/>
        </p:nvSpPr>
        <p:spPr bwMode="white">
          <a:xfrm>
            <a:off x="9452297" y="1331218"/>
            <a:ext cx="2313703" cy="55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=</a:t>
            </a:r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237A1C-D968-A09E-E222-569EE06D6F32}"/>
              </a:ext>
            </a:extLst>
          </p:cNvPr>
          <p:cNvSpPr/>
          <p:nvPr/>
        </p:nvSpPr>
        <p:spPr bwMode="white">
          <a:xfrm>
            <a:off x="1197234" y="3069143"/>
            <a:ext cx="380856" cy="2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615962-D9C1-00A3-5415-F9CF5834D11D}"/>
              </a:ext>
            </a:extLst>
          </p:cNvPr>
          <p:cNvSpPr/>
          <p:nvPr/>
        </p:nvSpPr>
        <p:spPr bwMode="white">
          <a:xfrm>
            <a:off x="3387158" y="3069143"/>
            <a:ext cx="380856" cy="2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79E472-36F2-F353-36C3-EB9806E7FCD7}"/>
              </a:ext>
            </a:extLst>
          </p:cNvPr>
          <p:cNvSpPr/>
          <p:nvPr/>
        </p:nvSpPr>
        <p:spPr bwMode="white">
          <a:xfrm>
            <a:off x="7919350" y="3069143"/>
            <a:ext cx="380856" cy="2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2FF133-E8A7-8FA4-66F2-0B0058D407FF}"/>
              </a:ext>
            </a:extLst>
          </p:cNvPr>
          <p:cNvSpPr/>
          <p:nvPr/>
        </p:nvSpPr>
        <p:spPr bwMode="white">
          <a:xfrm>
            <a:off x="9166654" y="3069143"/>
            <a:ext cx="380856" cy="28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04EF8F1-5AB3-160A-FF67-E433E4DE7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08568" cy="2887616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DFB9DA5E-8747-8549-EF88-B4031B3FC2A3}"/>
              </a:ext>
            </a:extLst>
          </p:cNvPr>
          <p:cNvSpPr/>
          <p:nvPr/>
        </p:nvSpPr>
        <p:spPr>
          <a:xfrm>
            <a:off x="4367808" y="2132856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98D0774-366A-7746-2ECD-2B95A468D1AC}"/>
              </a:ext>
            </a:extLst>
          </p:cNvPr>
          <p:cNvSpPr/>
          <p:nvPr/>
        </p:nvSpPr>
        <p:spPr>
          <a:xfrm>
            <a:off x="8112224" y="2132856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5B36CEF-044F-2757-D651-49F7EC54EE33}"/>
              </a:ext>
            </a:extLst>
          </p:cNvPr>
          <p:cNvSpPr/>
          <p:nvPr/>
        </p:nvSpPr>
        <p:spPr>
          <a:xfrm>
            <a:off x="2207568" y="3429000"/>
            <a:ext cx="1368152" cy="1152128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73CC46D6-6BE8-E07C-E48C-77A74ED8663B}"/>
              </a:ext>
            </a:extLst>
          </p:cNvPr>
          <p:cNvSpPr/>
          <p:nvPr/>
        </p:nvSpPr>
        <p:spPr>
          <a:xfrm>
            <a:off x="8472264" y="3429000"/>
            <a:ext cx="1008112" cy="94340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241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D854A-0C9D-8975-C6C7-3A47546295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6479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9D5E7-CA5D-8CBD-9F99-DD9C42BEA1B7}"/>
              </a:ext>
            </a:extLst>
          </p:cNvPr>
          <p:cNvSpPr/>
          <p:nvPr/>
        </p:nvSpPr>
        <p:spPr bwMode="white">
          <a:xfrm>
            <a:off x="5177183" y="3656514"/>
            <a:ext cx="399899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B0ECBB-38C5-85B2-FD3B-4E708FF31C9B}"/>
              </a:ext>
            </a:extLst>
          </p:cNvPr>
          <p:cNvSpPr/>
          <p:nvPr/>
        </p:nvSpPr>
        <p:spPr bwMode="white">
          <a:xfrm>
            <a:off x="9480861" y="3666039"/>
            <a:ext cx="390377" cy="32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86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51BB505-8EE0-BE57-E967-0EEFFC6C8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0576" cy="336082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0CA42F6-7F44-0B28-291C-6ED2CB45F0DB}"/>
              </a:ext>
            </a:extLst>
          </p:cNvPr>
          <p:cNvCxnSpPr/>
          <p:nvPr/>
        </p:nvCxnSpPr>
        <p:spPr>
          <a:xfrm>
            <a:off x="2639616" y="3068960"/>
            <a:ext cx="2232248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C79DD27-3075-3801-79D2-25A356BECF97}"/>
              </a:ext>
            </a:extLst>
          </p:cNvPr>
          <p:cNvCxnSpPr>
            <a:cxnSpLocks/>
          </p:cNvCxnSpPr>
          <p:nvPr/>
        </p:nvCxnSpPr>
        <p:spPr>
          <a:xfrm>
            <a:off x="4151784" y="2996952"/>
            <a:ext cx="4104456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C4E43E9-B918-6AFD-7A8E-D8B6E25B1BDE}"/>
              </a:ext>
            </a:extLst>
          </p:cNvPr>
          <p:cNvCxnSpPr>
            <a:cxnSpLocks/>
          </p:cNvCxnSpPr>
          <p:nvPr/>
        </p:nvCxnSpPr>
        <p:spPr>
          <a:xfrm flipH="1">
            <a:off x="4871864" y="2924944"/>
            <a:ext cx="152400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1B5C10A-563E-BECA-D0A6-77E651BDD4B5}"/>
              </a:ext>
            </a:extLst>
          </p:cNvPr>
          <p:cNvCxnSpPr>
            <a:cxnSpLocks/>
          </p:cNvCxnSpPr>
          <p:nvPr/>
        </p:nvCxnSpPr>
        <p:spPr>
          <a:xfrm>
            <a:off x="6672064" y="2852936"/>
            <a:ext cx="1512168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63CA41F-9D18-AF11-0EF4-C9DD3DC842FE}"/>
              </a:ext>
            </a:extLst>
          </p:cNvPr>
          <p:cNvCxnSpPr>
            <a:cxnSpLocks/>
          </p:cNvCxnSpPr>
          <p:nvPr/>
        </p:nvCxnSpPr>
        <p:spPr>
          <a:xfrm>
            <a:off x="8184232" y="2852936"/>
            <a:ext cx="72008" cy="115212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7DCCEE0-F31E-4021-A7D0-D0EE05E8C243}"/>
              </a:ext>
            </a:extLst>
          </p:cNvPr>
          <p:cNvCxnSpPr>
            <a:cxnSpLocks/>
          </p:cNvCxnSpPr>
          <p:nvPr/>
        </p:nvCxnSpPr>
        <p:spPr>
          <a:xfrm flipH="1">
            <a:off x="4871864" y="2852936"/>
            <a:ext cx="4464496" cy="122413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92CFC3A-4AF3-D48F-48AB-02174B86F3FF}"/>
              </a:ext>
            </a:extLst>
          </p:cNvPr>
          <p:cNvCxnSpPr>
            <a:cxnSpLocks/>
          </p:cNvCxnSpPr>
          <p:nvPr/>
        </p:nvCxnSpPr>
        <p:spPr>
          <a:xfrm flipH="1">
            <a:off x="4871864" y="3068960"/>
            <a:ext cx="5616624" cy="100811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46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16211-8F88-4CE7-7B58-554E90BB76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2778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7CBBF0-EE04-00BB-B376-AC0D23739AD0}"/>
              </a:ext>
            </a:extLst>
          </p:cNvPr>
          <p:cNvSpPr/>
          <p:nvPr/>
        </p:nvSpPr>
        <p:spPr bwMode="white">
          <a:xfrm>
            <a:off x="2577838" y="3685701"/>
            <a:ext cx="1104483" cy="34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0BA235-62D5-D035-6489-51F260D63045}"/>
              </a:ext>
            </a:extLst>
          </p:cNvPr>
          <p:cNvSpPr/>
          <p:nvPr/>
        </p:nvSpPr>
        <p:spPr bwMode="white">
          <a:xfrm>
            <a:off x="6034110" y="3685701"/>
            <a:ext cx="752191" cy="34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28AAB-412B-594F-42AB-01E70DDCA747}"/>
              </a:ext>
            </a:extLst>
          </p:cNvPr>
          <p:cNvSpPr/>
          <p:nvPr/>
        </p:nvSpPr>
        <p:spPr bwMode="white">
          <a:xfrm>
            <a:off x="9852196" y="3685701"/>
            <a:ext cx="1104483" cy="34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59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