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376E0B-ECD2-7CB6-AFD2-615BCA042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548" y="2795499"/>
            <a:ext cx="5934903" cy="12670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3A95F-EBE3-7F87-2E23-2A56279126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0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C9A69-B4C5-DC56-987D-D6B40C2BDC94}"/>
              </a:ext>
            </a:extLst>
          </p:cNvPr>
          <p:cNvSpPr/>
          <p:nvPr/>
        </p:nvSpPr>
        <p:spPr bwMode="white">
          <a:xfrm>
            <a:off x="5387304" y="2357647"/>
            <a:ext cx="371335" cy="257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2DB11-0F74-D4A5-660C-9D4852480878}"/>
              </a:ext>
            </a:extLst>
          </p:cNvPr>
          <p:cNvSpPr/>
          <p:nvPr/>
        </p:nvSpPr>
        <p:spPr bwMode="white">
          <a:xfrm>
            <a:off x="9138740" y="2357647"/>
            <a:ext cx="361813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500062-B314-F207-FC6E-9535D348FFD5}"/>
              </a:ext>
            </a:extLst>
          </p:cNvPr>
          <p:cNvSpPr/>
          <p:nvPr/>
        </p:nvSpPr>
        <p:spPr bwMode="white">
          <a:xfrm>
            <a:off x="5834811" y="3434136"/>
            <a:ext cx="38085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41444-20EE-EF1E-D92C-DE7D20F518E6}"/>
              </a:ext>
            </a:extLst>
          </p:cNvPr>
          <p:cNvSpPr/>
          <p:nvPr/>
        </p:nvSpPr>
        <p:spPr bwMode="white">
          <a:xfrm>
            <a:off x="10043274" y="3424610"/>
            <a:ext cx="352291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65ADCD-BA6F-98ED-C4CA-0AF68DD87A9E}"/>
              </a:ext>
            </a:extLst>
          </p:cNvPr>
          <p:cNvSpPr/>
          <p:nvPr/>
        </p:nvSpPr>
        <p:spPr bwMode="white">
          <a:xfrm>
            <a:off x="5853853" y="4567784"/>
            <a:ext cx="361813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63BC6D-1EB5-2EEB-E2CD-4C15EEE0F107}"/>
              </a:ext>
            </a:extLst>
          </p:cNvPr>
          <p:cNvSpPr/>
          <p:nvPr/>
        </p:nvSpPr>
        <p:spPr bwMode="white">
          <a:xfrm>
            <a:off x="10024231" y="4577310"/>
            <a:ext cx="380856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614A2-02DB-E7FB-562B-41B9679DC9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2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4CFE6-B1CE-89C4-3F44-D9617BC3D12C}"/>
              </a:ext>
            </a:extLst>
          </p:cNvPr>
          <p:cNvSpPr/>
          <p:nvPr/>
        </p:nvSpPr>
        <p:spPr bwMode="white">
          <a:xfrm>
            <a:off x="4958841" y="2757608"/>
            <a:ext cx="190428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CE178E-ABC3-6026-4A70-194462935566}"/>
              </a:ext>
            </a:extLst>
          </p:cNvPr>
          <p:cNvSpPr/>
          <p:nvPr/>
        </p:nvSpPr>
        <p:spPr bwMode="white">
          <a:xfrm>
            <a:off x="8510327" y="2757608"/>
            <a:ext cx="21899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60C1A-1104-2872-3124-1AED89C40BEA}"/>
              </a:ext>
            </a:extLst>
          </p:cNvPr>
          <p:cNvSpPr/>
          <p:nvPr/>
        </p:nvSpPr>
        <p:spPr bwMode="white">
          <a:xfrm>
            <a:off x="4558942" y="3643481"/>
            <a:ext cx="380856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59F24-8800-5CD1-AD79-9B9C6D5046E2}"/>
              </a:ext>
            </a:extLst>
          </p:cNvPr>
          <p:cNvSpPr/>
          <p:nvPr/>
        </p:nvSpPr>
        <p:spPr bwMode="white">
          <a:xfrm>
            <a:off x="8576977" y="3633956"/>
            <a:ext cx="390377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51057-7EA2-D5CD-A62A-9D05008C3ECD}"/>
              </a:ext>
            </a:extLst>
          </p:cNvPr>
          <p:cNvSpPr/>
          <p:nvPr/>
        </p:nvSpPr>
        <p:spPr bwMode="white">
          <a:xfrm>
            <a:off x="6177581" y="4596033"/>
            <a:ext cx="228513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927471-0A58-4C28-1187-C6A8E992A92D}"/>
              </a:ext>
            </a:extLst>
          </p:cNvPr>
          <p:cNvSpPr/>
          <p:nvPr/>
        </p:nvSpPr>
        <p:spPr bwMode="white">
          <a:xfrm>
            <a:off x="9043526" y="4567456"/>
            <a:ext cx="399899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E964B3-F3B8-C4FB-A766-AAFC1CA465DD}"/>
              </a:ext>
            </a:extLst>
          </p:cNvPr>
          <p:cNvSpPr/>
          <p:nvPr/>
        </p:nvSpPr>
        <p:spPr bwMode="white">
          <a:xfrm>
            <a:off x="6177581" y="5691468"/>
            <a:ext cx="228513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795B26-4BB8-DB12-651F-4794FF3D3333}"/>
              </a:ext>
            </a:extLst>
          </p:cNvPr>
          <p:cNvSpPr/>
          <p:nvPr/>
        </p:nvSpPr>
        <p:spPr bwMode="white">
          <a:xfrm>
            <a:off x="9062569" y="5643840"/>
            <a:ext cx="371335" cy="33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37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A5A63-65AE-B173-A6C4-1EBE56EE8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211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115E4-1BED-9AA5-3E8F-3F85223A8D88}"/>
              </a:ext>
            </a:extLst>
          </p:cNvPr>
          <p:cNvSpPr/>
          <p:nvPr/>
        </p:nvSpPr>
        <p:spPr bwMode="white">
          <a:xfrm>
            <a:off x="7919350" y="1622499"/>
            <a:ext cx="380856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88F87-E184-E04F-A718-8F3F6AF903DC}"/>
              </a:ext>
            </a:extLst>
          </p:cNvPr>
          <p:cNvSpPr/>
          <p:nvPr/>
        </p:nvSpPr>
        <p:spPr bwMode="white">
          <a:xfrm>
            <a:off x="7205244" y="2280266"/>
            <a:ext cx="371335" cy="31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ED52A4-92C5-1707-286C-2EC956708251}"/>
              </a:ext>
            </a:extLst>
          </p:cNvPr>
          <p:cNvSpPr/>
          <p:nvPr/>
        </p:nvSpPr>
        <p:spPr bwMode="white">
          <a:xfrm>
            <a:off x="8681062" y="2261201"/>
            <a:ext cx="399899" cy="34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B3DF36-1B91-81F5-D290-4107BE2FFCB2}"/>
              </a:ext>
            </a:extLst>
          </p:cNvPr>
          <p:cNvSpPr/>
          <p:nvPr/>
        </p:nvSpPr>
        <p:spPr bwMode="white">
          <a:xfrm>
            <a:off x="7919350" y="2938034"/>
            <a:ext cx="380856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6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03A7A-2986-4657-8782-04510757BE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E480C-8E4A-D591-F6B9-0C16FAFBF896}"/>
              </a:ext>
            </a:extLst>
          </p:cNvPr>
          <p:cNvSpPr/>
          <p:nvPr/>
        </p:nvSpPr>
        <p:spPr bwMode="white">
          <a:xfrm>
            <a:off x="6015717" y="2749898"/>
            <a:ext cx="371335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1BD3BF-F9FB-131F-7943-BF770DA6F01E}"/>
              </a:ext>
            </a:extLst>
          </p:cNvPr>
          <p:cNvSpPr/>
          <p:nvPr/>
        </p:nvSpPr>
        <p:spPr bwMode="white">
          <a:xfrm>
            <a:off x="6015717" y="3179057"/>
            <a:ext cx="371335" cy="3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9893AA-9980-AF63-2805-CFD8016A732E}"/>
              </a:ext>
            </a:extLst>
          </p:cNvPr>
          <p:cNvSpPr/>
          <p:nvPr/>
        </p:nvSpPr>
        <p:spPr bwMode="white">
          <a:xfrm>
            <a:off x="6015717" y="3636827"/>
            <a:ext cx="371335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CB190D-DD45-C30B-A250-3F30545155AB}"/>
              </a:ext>
            </a:extLst>
          </p:cNvPr>
          <p:cNvSpPr/>
          <p:nvPr/>
        </p:nvSpPr>
        <p:spPr bwMode="white">
          <a:xfrm>
            <a:off x="6015717" y="4104133"/>
            <a:ext cx="371335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10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2025-01-21T14:55:14Z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