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342C06-FE8F-5552-D714-B1B8DF952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178" y="2866946"/>
            <a:ext cx="7649643" cy="11241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95601-E6F7-5082-0A24-AFE039F9A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154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A6CF9-14F9-6B7B-9659-822D28BD7E39}"/>
              </a:ext>
            </a:extLst>
          </p:cNvPr>
          <p:cNvSpPr/>
          <p:nvPr/>
        </p:nvSpPr>
        <p:spPr bwMode="white">
          <a:xfrm>
            <a:off x="2577838" y="2341849"/>
            <a:ext cx="218992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B15882-380A-210A-13DC-0B4BFDC15380}"/>
              </a:ext>
            </a:extLst>
          </p:cNvPr>
          <p:cNvSpPr/>
          <p:nvPr/>
        </p:nvSpPr>
        <p:spPr bwMode="white">
          <a:xfrm>
            <a:off x="6319753" y="2332315"/>
            <a:ext cx="38085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F15226-BBD7-F42F-560E-F7F0CB5B9899}"/>
              </a:ext>
            </a:extLst>
          </p:cNvPr>
          <p:cNvSpPr/>
          <p:nvPr/>
        </p:nvSpPr>
        <p:spPr bwMode="white">
          <a:xfrm>
            <a:off x="10223531" y="2332315"/>
            <a:ext cx="371335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389B5F-8991-7322-B34A-5B058173B795}"/>
              </a:ext>
            </a:extLst>
          </p:cNvPr>
          <p:cNvSpPr/>
          <p:nvPr/>
        </p:nvSpPr>
        <p:spPr bwMode="white">
          <a:xfrm>
            <a:off x="2768267" y="3009236"/>
            <a:ext cx="390377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21BEC-21F6-D7BD-B132-8CF2108CA743}"/>
              </a:ext>
            </a:extLst>
          </p:cNvPr>
          <p:cNvSpPr/>
          <p:nvPr/>
        </p:nvSpPr>
        <p:spPr bwMode="white">
          <a:xfrm>
            <a:off x="6300710" y="3018771"/>
            <a:ext cx="228513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606728-A7C9-8009-55EA-49C6B4A487AB}"/>
              </a:ext>
            </a:extLst>
          </p:cNvPr>
          <p:cNvSpPr/>
          <p:nvPr/>
        </p:nvSpPr>
        <p:spPr bwMode="white">
          <a:xfrm>
            <a:off x="10223531" y="3009236"/>
            <a:ext cx="38085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0C28D-25F1-AB8B-9E9C-B181F1FAC7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024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D8FF6D-C83F-3967-7BFE-E5D8C90446B3}"/>
              </a:ext>
            </a:extLst>
          </p:cNvPr>
          <p:cNvSpPr/>
          <p:nvPr/>
        </p:nvSpPr>
        <p:spPr bwMode="white">
          <a:xfrm>
            <a:off x="1816125" y="3884079"/>
            <a:ext cx="371335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E4505-BAB5-C3B8-AEFA-03C22042EDF7}"/>
              </a:ext>
            </a:extLst>
          </p:cNvPr>
          <p:cNvSpPr/>
          <p:nvPr/>
        </p:nvSpPr>
        <p:spPr bwMode="white">
          <a:xfrm>
            <a:off x="2968216" y="3884079"/>
            <a:ext cx="228513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604E59-92B9-3603-6691-25D3BA86CE50}"/>
              </a:ext>
            </a:extLst>
          </p:cNvPr>
          <p:cNvSpPr/>
          <p:nvPr/>
        </p:nvSpPr>
        <p:spPr bwMode="white">
          <a:xfrm>
            <a:off x="3453808" y="3855454"/>
            <a:ext cx="342770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8558E7-AE85-042E-22AF-546EB4E0899B}"/>
              </a:ext>
            </a:extLst>
          </p:cNvPr>
          <p:cNvSpPr/>
          <p:nvPr/>
        </p:nvSpPr>
        <p:spPr bwMode="white">
          <a:xfrm>
            <a:off x="4053657" y="3884079"/>
            <a:ext cx="218992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820060-DF7B-C9A8-0066-20F05D04A7CC}"/>
              </a:ext>
            </a:extLst>
          </p:cNvPr>
          <p:cNvSpPr/>
          <p:nvPr/>
        </p:nvSpPr>
        <p:spPr bwMode="white">
          <a:xfrm>
            <a:off x="4986755" y="3884079"/>
            <a:ext cx="218992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5E596C-5713-4F9F-8F0F-CEDDFFD7563E}"/>
              </a:ext>
            </a:extLst>
          </p:cNvPr>
          <p:cNvSpPr/>
          <p:nvPr/>
        </p:nvSpPr>
        <p:spPr bwMode="white">
          <a:xfrm>
            <a:off x="7357586" y="3884079"/>
            <a:ext cx="218992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62538E-4939-2981-7B4C-1FD8A09A1ED0}"/>
              </a:ext>
            </a:extLst>
          </p:cNvPr>
          <p:cNvSpPr/>
          <p:nvPr/>
        </p:nvSpPr>
        <p:spPr bwMode="white">
          <a:xfrm>
            <a:off x="8433506" y="3884079"/>
            <a:ext cx="228513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D269C5-FA94-E143-1041-1FF8A2555A3C}"/>
              </a:ext>
            </a:extLst>
          </p:cNvPr>
          <p:cNvSpPr/>
          <p:nvPr/>
        </p:nvSpPr>
        <p:spPr bwMode="white">
          <a:xfrm>
            <a:off x="8919098" y="3855454"/>
            <a:ext cx="352292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473A3A1-DCDC-6A75-392C-0100412CE5D0}"/>
              </a:ext>
            </a:extLst>
          </p:cNvPr>
          <p:cNvSpPr/>
          <p:nvPr/>
        </p:nvSpPr>
        <p:spPr bwMode="white">
          <a:xfrm>
            <a:off x="9518947" y="3884079"/>
            <a:ext cx="228513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5FB855-E5EB-6DC5-1A0C-AD08406BCB55}"/>
              </a:ext>
            </a:extLst>
          </p:cNvPr>
          <p:cNvSpPr/>
          <p:nvPr/>
        </p:nvSpPr>
        <p:spPr bwMode="white">
          <a:xfrm>
            <a:off x="10375874" y="3884079"/>
            <a:ext cx="390377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038A4B-D7E3-155F-194E-66A6612B1477}"/>
              </a:ext>
            </a:extLst>
          </p:cNvPr>
          <p:cNvSpPr/>
          <p:nvPr/>
        </p:nvSpPr>
        <p:spPr bwMode="white">
          <a:xfrm>
            <a:off x="2369824" y="3899719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7E9900-DAE2-4C31-39DF-840575101491}"/>
              </a:ext>
            </a:extLst>
          </p:cNvPr>
          <p:cNvSpPr/>
          <p:nvPr/>
        </p:nvSpPr>
        <p:spPr bwMode="white">
          <a:xfrm>
            <a:off x="7865685" y="3884079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2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0C2DF-2F7E-57EC-8C74-E4A69F316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921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A24EF-8D81-4188-4FA3-19CFBB8992C4}"/>
              </a:ext>
            </a:extLst>
          </p:cNvPr>
          <p:cNvSpPr/>
          <p:nvPr/>
        </p:nvSpPr>
        <p:spPr bwMode="white">
          <a:xfrm>
            <a:off x="7077713" y="3011692"/>
            <a:ext cx="228513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20449-2E41-1544-5634-F86E179D06D8}"/>
              </a:ext>
            </a:extLst>
          </p:cNvPr>
          <p:cNvSpPr/>
          <p:nvPr/>
        </p:nvSpPr>
        <p:spPr bwMode="white">
          <a:xfrm>
            <a:off x="8163154" y="3021240"/>
            <a:ext cx="218992" cy="2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347EF-139B-08D1-9C45-5A984ABEA1FB}"/>
              </a:ext>
            </a:extLst>
          </p:cNvPr>
          <p:cNvSpPr/>
          <p:nvPr/>
        </p:nvSpPr>
        <p:spPr bwMode="white">
          <a:xfrm>
            <a:off x="8648746" y="3107173"/>
            <a:ext cx="342770" cy="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343ED-8E87-532D-FE90-EE82B89C838E}"/>
              </a:ext>
            </a:extLst>
          </p:cNvPr>
          <p:cNvSpPr/>
          <p:nvPr/>
        </p:nvSpPr>
        <p:spPr bwMode="white">
          <a:xfrm>
            <a:off x="9248595" y="3011692"/>
            <a:ext cx="228513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36BAEE-25C9-7D32-4FE5-2CF1D532933D}"/>
              </a:ext>
            </a:extLst>
          </p:cNvPr>
          <p:cNvSpPr/>
          <p:nvPr/>
        </p:nvSpPr>
        <p:spPr bwMode="white">
          <a:xfrm>
            <a:off x="10105522" y="3011692"/>
            <a:ext cx="390377" cy="2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DF9F87-7480-7E58-DD8A-2ADAE52AA849}"/>
              </a:ext>
            </a:extLst>
          </p:cNvPr>
          <p:cNvSpPr/>
          <p:nvPr/>
        </p:nvSpPr>
        <p:spPr bwMode="white">
          <a:xfrm>
            <a:off x="7597339" y="2955242"/>
            <a:ext cx="341314" cy="30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50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438C1-8C88-05DE-FB78-D7F480149A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341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13C80-EF62-C32B-EAD4-17A326B646E4}"/>
              </a:ext>
            </a:extLst>
          </p:cNvPr>
          <p:cNvSpPr/>
          <p:nvPr/>
        </p:nvSpPr>
        <p:spPr bwMode="white">
          <a:xfrm>
            <a:off x="7197328" y="2822910"/>
            <a:ext cx="390377" cy="2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DA13EF-D00F-A064-6965-F8FAB5550511}"/>
              </a:ext>
            </a:extLst>
          </p:cNvPr>
          <p:cNvSpPr/>
          <p:nvPr/>
        </p:nvSpPr>
        <p:spPr bwMode="white">
          <a:xfrm>
            <a:off x="8358940" y="2822910"/>
            <a:ext cx="218992" cy="25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34D810-6D24-36D5-409A-EE569EBECB26}"/>
              </a:ext>
            </a:extLst>
          </p:cNvPr>
          <p:cNvSpPr/>
          <p:nvPr/>
        </p:nvSpPr>
        <p:spPr bwMode="white">
          <a:xfrm>
            <a:off x="8844532" y="2803794"/>
            <a:ext cx="342770" cy="27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A514EC-6219-9DF7-73AD-A196A02D0217}"/>
              </a:ext>
            </a:extLst>
          </p:cNvPr>
          <p:cNvSpPr/>
          <p:nvPr/>
        </p:nvSpPr>
        <p:spPr bwMode="white">
          <a:xfrm>
            <a:off x="9444381" y="2832468"/>
            <a:ext cx="228513" cy="2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BEF033-7D2D-CFC0-978F-09E503450844}"/>
              </a:ext>
            </a:extLst>
          </p:cNvPr>
          <p:cNvSpPr/>
          <p:nvPr/>
        </p:nvSpPr>
        <p:spPr bwMode="white">
          <a:xfrm>
            <a:off x="10301308" y="2832468"/>
            <a:ext cx="371335" cy="2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010517-AF4D-84B2-189B-8003AF920676}"/>
              </a:ext>
            </a:extLst>
          </p:cNvPr>
          <p:cNvSpPr/>
          <p:nvPr/>
        </p:nvSpPr>
        <p:spPr bwMode="white">
          <a:xfrm>
            <a:off x="7760547" y="2852330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1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89771-D121-3BD2-C59B-E7A3FDF6E8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2799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997DA-2BCC-20EF-EF01-8D04D2261F5F}"/>
              </a:ext>
            </a:extLst>
          </p:cNvPr>
          <p:cNvSpPr/>
          <p:nvPr/>
        </p:nvSpPr>
        <p:spPr bwMode="white">
          <a:xfrm>
            <a:off x="906644" y="2216884"/>
            <a:ext cx="4636926" cy="135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96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ED0A9-3B51-D5BE-7734-11A282BD41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14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B43CF-03DE-8866-C82A-D6E592AC9928}"/>
              </a:ext>
            </a:extLst>
          </p:cNvPr>
          <p:cNvSpPr/>
          <p:nvPr/>
        </p:nvSpPr>
        <p:spPr bwMode="white">
          <a:xfrm>
            <a:off x="1349576" y="2340911"/>
            <a:ext cx="342770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0356C5-0DF9-8974-3BFE-B6FB61884D20}"/>
              </a:ext>
            </a:extLst>
          </p:cNvPr>
          <p:cNvSpPr/>
          <p:nvPr/>
        </p:nvSpPr>
        <p:spPr bwMode="white">
          <a:xfrm>
            <a:off x="8662020" y="2340911"/>
            <a:ext cx="342770" cy="2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A68EE4-70C5-85A9-031A-C0E3EF43401E}"/>
              </a:ext>
            </a:extLst>
          </p:cNvPr>
          <p:cNvSpPr/>
          <p:nvPr/>
        </p:nvSpPr>
        <p:spPr bwMode="white">
          <a:xfrm>
            <a:off x="1349576" y="3141026"/>
            <a:ext cx="342770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E0C99B-903C-D6B6-D855-8DF69AA89333}"/>
              </a:ext>
            </a:extLst>
          </p:cNvPr>
          <p:cNvSpPr/>
          <p:nvPr/>
        </p:nvSpPr>
        <p:spPr bwMode="white">
          <a:xfrm>
            <a:off x="8662020" y="3141026"/>
            <a:ext cx="342770" cy="27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D612DE-6F85-3B3D-73B3-E826C6CAECC9}"/>
              </a:ext>
            </a:extLst>
          </p:cNvPr>
          <p:cNvSpPr/>
          <p:nvPr/>
        </p:nvSpPr>
        <p:spPr bwMode="white">
          <a:xfrm>
            <a:off x="2207568" y="2385745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CEA55-200B-2A14-D462-2DE5515B8902}"/>
              </a:ext>
            </a:extLst>
          </p:cNvPr>
          <p:cNvSpPr/>
          <p:nvPr/>
        </p:nvSpPr>
        <p:spPr bwMode="white">
          <a:xfrm>
            <a:off x="7821771" y="2367566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07D232-26AA-0219-EDDD-1427149E5B04}"/>
              </a:ext>
            </a:extLst>
          </p:cNvPr>
          <p:cNvSpPr/>
          <p:nvPr/>
        </p:nvSpPr>
        <p:spPr bwMode="white">
          <a:xfrm>
            <a:off x="2179262" y="3216228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4BD9BA-3F13-5707-AE95-DF14364761A8}"/>
              </a:ext>
            </a:extLst>
          </p:cNvPr>
          <p:cNvSpPr/>
          <p:nvPr/>
        </p:nvSpPr>
        <p:spPr bwMode="white">
          <a:xfrm>
            <a:off x="7821771" y="3184812"/>
            <a:ext cx="341314" cy="23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96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