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391" autoAdjust="0"/>
    <p:restoredTop sz="94660"/>
  </p:normalViewPr>
  <p:slideViewPr>
    <p:cSldViewPr showGuides="1">
      <p:cViewPr varScale="1">
        <p:scale>
          <a:sx n="104" d="100"/>
          <a:sy n="104" d="100"/>
        </p:scale>
        <p:origin x="204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36F74598-FA83-0500-352B-23574D4E906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732" y="2896400"/>
            <a:ext cx="10920536" cy="1065199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440C782-2314-F79F-3F84-C460089C53C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484784"/>
            <a:ext cx="11340000" cy="278621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6521D53-AB84-2F55-6E83-E84B90208C5C}"/>
              </a:ext>
            </a:extLst>
          </p:cNvPr>
          <p:cNvSpPr/>
          <p:nvPr/>
        </p:nvSpPr>
        <p:spPr bwMode="white">
          <a:xfrm>
            <a:off x="1136353" y="2677512"/>
            <a:ext cx="409420" cy="248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DDCD5EE-5BDE-2D78-147F-528D5C771C06}"/>
              </a:ext>
            </a:extLst>
          </p:cNvPr>
          <p:cNvSpPr/>
          <p:nvPr/>
        </p:nvSpPr>
        <p:spPr bwMode="white">
          <a:xfrm>
            <a:off x="5440030" y="2677512"/>
            <a:ext cx="409420" cy="238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3DE88E1-9898-F66C-5E87-A06B9BB2AF34}"/>
              </a:ext>
            </a:extLst>
          </p:cNvPr>
          <p:cNvSpPr/>
          <p:nvPr/>
        </p:nvSpPr>
        <p:spPr bwMode="white">
          <a:xfrm>
            <a:off x="9210509" y="2677512"/>
            <a:ext cx="409420" cy="248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073148E-EC24-13A9-72B6-3291A244684C}"/>
              </a:ext>
            </a:extLst>
          </p:cNvPr>
          <p:cNvSpPr/>
          <p:nvPr/>
        </p:nvSpPr>
        <p:spPr bwMode="white">
          <a:xfrm>
            <a:off x="1136353" y="3688946"/>
            <a:ext cx="409420" cy="248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71D4AD5-A770-A9ED-D493-87A3F53605C3}"/>
              </a:ext>
            </a:extLst>
          </p:cNvPr>
          <p:cNvSpPr/>
          <p:nvPr/>
        </p:nvSpPr>
        <p:spPr bwMode="white">
          <a:xfrm>
            <a:off x="5706630" y="3688946"/>
            <a:ext cx="218992" cy="248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977B997-6EDD-E80D-A402-BD6F70A6F41B}"/>
              </a:ext>
            </a:extLst>
          </p:cNvPr>
          <p:cNvSpPr/>
          <p:nvPr/>
        </p:nvSpPr>
        <p:spPr bwMode="white">
          <a:xfrm>
            <a:off x="8505925" y="3688946"/>
            <a:ext cx="399899" cy="248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3A655E7-EA54-275B-49EA-EF3A41C4D5B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340768"/>
            <a:ext cx="11340000" cy="270490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A288604-9E55-4003-7B1C-FF84769E1029}"/>
              </a:ext>
            </a:extLst>
          </p:cNvPr>
          <p:cNvSpPr/>
          <p:nvPr/>
        </p:nvSpPr>
        <p:spPr bwMode="white">
          <a:xfrm>
            <a:off x="1520962" y="3455165"/>
            <a:ext cx="742670" cy="333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34E07A5-9B64-FF78-3C25-AC52A42FE503}"/>
              </a:ext>
            </a:extLst>
          </p:cNvPr>
          <p:cNvSpPr/>
          <p:nvPr/>
        </p:nvSpPr>
        <p:spPr bwMode="white">
          <a:xfrm>
            <a:off x="5634211" y="3445640"/>
            <a:ext cx="685541" cy="323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2103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299AFF3-39D8-89B2-9C32-ACEEF42FD6F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412776"/>
            <a:ext cx="11340000" cy="340145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018CACD-C56E-DAEB-06F9-7457B5EE7EC6}"/>
              </a:ext>
            </a:extLst>
          </p:cNvPr>
          <p:cNvSpPr/>
          <p:nvPr/>
        </p:nvSpPr>
        <p:spPr bwMode="white">
          <a:xfrm>
            <a:off x="1435269" y="4166337"/>
            <a:ext cx="409420" cy="247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E64AE3F-7218-AA7A-E237-1D514A0B6A5C}"/>
              </a:ext>
            </a:extLst>
          </p:cNvPr>
          <p:cNvSpPr/>
          <p:nvPr/>
        </p:nvSpPr>
        <p:spPr bwMode="white">
          <a:xfrm>
            <a:off x="2520710" y="4166337"/>
            <a:ext cx="409420" cy="247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7433177-B691-EFCB-9577-FD1BB40B873A}"/>
              </a:ext>
            </a:extLst>
          </p:cNvPr>
          <p:cNvSpPr/>
          <p:nvPr/>
        </p:nvSpPr>
        <p:spPr bwMode="white">
          <a:xfrm>
            <a:off x="3539501" y="4166337"/>
            <a:ext cx="228513" cy="247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A722AC4-20E1-865D-C837-0CE0D07C42C4}"/>
              </a:ext>
            </a:extLst>
          </p:cNvPr>
          <p:cNvSpPr/>
          <p:nvPr/>
        </p:nvSpPr>
        <p:spPr bwMode="white">
          <a:xfrm>
            <a:off x="6053153" y="4166337"/>
            <a:ext cx="409420" cy="247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679850C-C2A4-FDD5-44B5-257B688185AB}"/>
              </a:ext>
            </a:extLst>
          </p:cNvPr>
          <p:cNvSpPr/>
          <p:nvPr/>
        </p:nvSpPr>
        <p:spPr bwMode="white">
          <a:xfrm>
            <a:off x="7233808" y="4166337"/>
            <a:ext cx="218992" cy="247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C1A6A69-9B2A-0F9F-E717-4248736B4ED9}"/>
              </a:ext>
            </a:extLst>
          </p:cNvPr>
          <p:cNvSpPr/>
          <p:nvPr/>
        </p:nvSpPr>
        <p:spPr bwMode="white">
          <a:xfrm>
            <a:off x="8071692" y="4166337"/>
            <a:ext cx="409420" cy="247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A8D8A62B-DC5C-0058-2C82-97B9D62B82F3}"/>
              </a:ext>
            </a:extLst>
          </p:cNvPr>
          <p:cNvSpPr/>
          <p:nvPr/>
        </p:nvSpPr>
        <p:spPr bwMode="white">
          <a:xfrm>
            <a:off x="2025596" y="4221089"/>
            <a:ext cx="325988" cy="192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BF3F0B1-CF6E-8862-BCEF-69D256EAF4C4}"/>
              </a:ext>
            </a:extLst>
          </p:cNvPr>
          <p:cNvSpPr/>
          <p:nvPr/>
        </p:nvSpPr>
        <p:spPr bwMode="white">
          <a:xfrm>
            <a:off x="6662709" y="4201648"/>
            <a:ext cx="325988" cy="192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9284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2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4613E67-5C5E-F391-FD41-BB4E019025B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1434201"/>
            <a:ext cx="11340000" cy="398959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6D32C56-6DDB-F70E-81B9-52E5B1773C7B}"/>
              </a:ext>
            </a:extLst>
          </p:cNvPr>
          <p:cNvSpPr/>
          <p:nvPr/>
        </p:nvSpPr>
        <p:spPr bwMode="white">
          <a:xfrm>
            <a:off x="5143672" y="2034069"/>
            <a:ext cx="6436473" cy="57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CBA8F9B-5E94-346D-F982-113AC6E3A7A5}"/>
              </a:ext>
            </a:extLst>
          </p:cNvPr>
          <p:cNvSpPr/>
          <p:nvPr/>
        </p:nvSpPr>
        <p:spPr bwMode="white">
          <a:xfrm>
            <a:off x="887600" y="2852936"/>
            <a:ext cx="455871" cy="144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BD64743-CE92-C61A-F316-68F679A1C67B}"/>
              </a:ext>
            </a:extLst>
          </p:cNvPr>
          <p:cNvSpPr/>
          <p:nvPr/>
        </p:nvSpPr>
        <p:spPr bwMode="white">
          <a:xfrm>
            <a:off x="3191783" y="4890583"/>
            <a:ext cx="2504130" cy="304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63EA9A36-0B35-31E1-584A-87C60E7D8831}"/>
              </a:ext>
            </a:extLst>
          </p:cNvPr>
          <p:cNvSpPr/>
          <p:nvPr/>
        </p:nvSpPr>
        <p:spPr bwMode="white">
          <a:xfrm flipV="1">
            <a:off x="1439840" y="2838298"/>
            <a:ext cx="4256073" cy="173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0774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B629A18-711A-4511-E414-0D2C9F378B0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484784"/>
            <a:ext cx="11340000" cy="264256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8E3A417-8263-D6B6-F103-9AFF9BBE458C}"/>
              </a:ext>
            </a:extLst>
          </p:cNvPr>
          <p:cNvSpPr/>
          <p:nvPr/>
        </p:nvSpPr>
        <p:spPr bwMode="white">
          <a:xfrm>
            <a:off x="8376377" y="1742362"/>
            <a:ext cx="3246801" cy="343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0757EE4-1B1A-7590-385B-406B8AECA923}"/>
              </a:ext>
            </a:extLst>
          </p:cNvPr>
          <p:cNvSpPr/>
          <p:nvPr/>
        </p:nvSpPr>
        <p:spPr bwMode="white">
          <a:xfrm>
            <a:off x="997284" y="2572338"/>
            <a:ext cx="723627" cy="333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B90C3C5-A3C4-2008-1AD1-299A0B2D7AD7}"/>
              </a:ext>
            </a:extLst>
          </p:cNvPr>
          <p:cNvSpPr/>
          <p:nvPr/>
        </p:nvSpPr>
        <p:spPr bwMode="white">
          <a:xfrm>
            <a:off x="3520458" y="3516793"/>
            <a:ext cx="399899" cy="248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26A2151-B643-A9DC-9635-2A80D3DDC01D}"/>
              </a:ext>
            </a:extLst>
          </p:cNvPr>
          <p:cNvSpPr/>
          <p:nvPr/>
        </p:nvSpPr>
        <p:spPr bwMode="white">
          <a:xfrm>
            <a:off x="4691591" y="3516793"/>
            <a:ext cx="218992" cy="257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F21DE0-84BF-01C0-C103-661EF1B5128D}"/>
              </a:ext>
            </a:extLst>
          </p:cNvPr>
          <p:cNvSpPr/>
          <p:nvPr/>
        </p:nvSpPr>
        <p:spPr bwMode="white">
          <a:xfrm>
            <a:off x="5529476" y="3516793"/>
            <a:ext cx="399899" cy="257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242BD8A-15A4-559C-EE71-4889B23B54C7}"/>
              </a:ext>
            </a:extLst>
          </p:cNvPr>
          <p:cNvSpPr/>
          <p:nvPr/>
        </p:nvSpPr>
        <p:spPr bwMode="white">
          <a:xfrm>
            <a:off x="7090987" y="3469094"/>
            <a:ext cx="2113753" cy="333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E73218C7-F12C-4970-9D8C-89BACC105ED4}"/>
              </a:ext>
            </a:extLst>
          </p:cNvPr>
          <p:cNvSpPr/>
          <p:nvPr/>
        </p:nvSpPr>
        <p:spPr bwMode="white">
          <a:xfrm>
            <a:off x="4106025" y="3467867"/>
            <a:ext cx="333792" cy="3338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7491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65</cp:revision>
  <dcterms:created xsi:type="dcterms:W3CDTF">2015-09-16T06:44:00Z</dcterms:created>
  <dcterms:modified xsi:type="dcterms:W3CDTF">2025-01-23T15:35:06Z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