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DD695D8-4CBA-7E02-B011-A39B8332B4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519" y="2928867"/>
            <a:ext cx="9754961" cy="10002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18FDD0-4795-FEE0-736A-8825894A1E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58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777D40-7B30-734F-7815-F5DABEE5C932}"/>
              </a:ext>
            </a:extLst>
          </p:cNvPr>
          <p:cNvSpPr/>
          <p:nvPr/>
        </p:nvSpPr>
        <p:spPr bwMode="white">
          <a:xfrm>
            <a:off x="6234710" y="2043926"/>
            <a:ext cx="399899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880A97-938A-B8C2-02C2-2C111879AEF4}"/>
              </a:ext>
            </a:extLst>
          </p:cNvPr>
          <p:cNvSpPr/>
          <p:nvPr/>
        </p:nvSpPr>
        <p:spPr bwMode="white">
          <a:xfrm>
            <a:off x="9338690" y="2644570"/>
            <a:ext cx="409420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1F2E27-40C0-0E3A-8437-F6D5FED70A1A}"/>
              </a:ext>
            </a:extLst>
          </p:cNvPr>
          <p:cNvSpPr/>
          <p:nvPr/>
        </p:nvSpPr>
        <p:spPr bwMode="white">
          <a:xfrm>
            <a:off x="2597531" y="3245215"/>
            <a:ext cx="399899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AE096F-6D8F-20B6-FAFF-02654B9E5A60}"/>
              </a:ext>
            </a:extLst>
          </p:cNvPr>
          <p:cNvSpPr/>
          <p:nvPr/>
        </p:nvSpPr>
        <p:spPr bwMode="white">
          <a:xfrm>
            <a:off x="4987405" y="3245215"/>
            <a:ext cx="409420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26995A-9F59-2A34-49F6-0C19916D7B43}"/>
              </a:ext>
            </a:extLst>
          </p:cNvPr>
          <p:cNvSpPr/>
          <p:nvPr/>
        </p:nvSpPr>
        <p:spPr bwMode="white">
          <a:xfrm>
            <a:off x="2502317" y="4599047"/>
            <a:ext cx="390377" cy="26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22EACB-9632-2C37-F865-0D1146502F54}"/>
              </a:ext>
            </a:extLst>
          </p:cNvPr>
          <p:cNvSpPr/>
          <p:nvPr/>
        </p:nvSpPr>
        <p:spPr bwMode="white">
          <a:xfrm>
            <a:off x="5968110" y="4684853"/>
            <a:ext cx="333249" cy="18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89938F1-EF2D-06FD-9A5E-C0AC0D7F8998}"/>
              </a:ext>
            </a:extLst>
          </p:cNvPr>
          <p:cNvSpPr/>
          <p:nvPr/>
        </p:nvSpPr>
        <p:spPr bwMode="white">
          <a:xfrm>
            <a:off x="9557682" y="4599047"/>
            <a:ext cx="390377" cy="26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B5B05F-2FE3-D19F-F0E4-83B51EE47236}"/>
              </a:ext>
            </a:extLst>
          </p:cNvPr>
          <p:cNvSpPr/>
          <p:nvPr/>
        </p:nvSpPr>
        <p:spPr bwMode="white">
          <a:xfrm>
            <a:off x="2511838" y="5323634"/>
            <a:ext cx="380856" cy="257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638F86D-4771-00CE-EE17-4CF3D70ABA89}"/>
              </a:ext>
            </a:extLst>
          </p:cNvPr>
          <p:cNvSpPr/>
          <p:nvPr/>
        </p:nvSpPr>
        <p:spPr bwMode="white">
          <a:xfrm>
            <a:off x="5949068" y="5314100"/>
            <a:ext cx="371335" cy="26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5B1B798-E14E-2369-4F65-71111572212B}"/>
              </a:ext>
            </a:extLst>
          </p:cNvPr>
          <p:cNvSpPr/>
          <p:nvPr/>
        </p:nvSpPr>
        <p:spPr bwMode="white">
          <a:xfrm>
            <a:off x="9567204" y="5314100"/>
            <a:ext cx="371334" cy="266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E8691D-06B2-A47D-0A19-EE05B7ED23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1652"/>
            <a:ext cx="11340000" cy="30382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075C2C-6927-F10C-A8E2-16D182B244A7}"/>
              </a:ext>
            </a:extLst>
          </p:cNvPr>
          <p:cNvSpPr/>
          <p:nvPr/>
        </p:nvSpPr>
        <p:spPr bwMode="white">
          <a:xfrm>
            <a:off x="2396931" y="2313404"/>
            <a:ext cx="399899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CA3F79-15A3-B622-16E0-F85C728EE0C2}"/>
              </a:ext>
            </a:extLst>
          </p:cNvPr>
          <p:cNvSpPr/>
          <p:nvPr/>
        </p:nvSpPr>
        <p:spPr bwMode="white">
          <a:xfrm>
            <a:off x="5243833" y="2313404"/>
            <a:ext cx="399899" cy="2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088C1C-4E3F-BA13-06FC-29347377D889}"/>
              </a:ext>
            </a:extLst>
          </p:cNvPr>
          <p:cNvSpPr/>
          <p:nvPr/>
        </p:nvSpPr>
        <p:spPr bwMode="white">
          <a:xfrm>
            <a:off x="8081214" y="2313404"/>
            <a:ext cx="399899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74C6B7-B088-A4BD-2CD3-38DC8067C9DC}"/>
              </a:ext>
            </a:extLst>
          </p:cNvPr>
          <p:cNvSpPr/>
          <p:nvPr/>
        </p:nvSpPr>
        <p:spPr bwMode="white">
          <a:xfrm>
            <a:off x="10918594" y="2313404"/>
            <a:ext cx="399899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D804227-C4D9-A1D7-D6D8-D749BE027FC3}"/>
              </a:ext>
            </a:extLst>
          </p:cNvPr>
          <p:cNvSpPr/>
          <p:nvPr/>
        </p:nvSpPr>
        <p:spPr bwMode="white">
          <a:xfrm>
            <a:off x="911424" y="2753156"/>
            <a:ext cx="1800200" cy="176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470014AC-E3C4-816E-FFC0-466DAA1656C5}"/>
              </a:ext>
            </a:extLst>
          </p:cNvPr>
          <p:cNvSpPr/>
          <p:nvPr/>
        </p:nvSpPr>
        <p:spPr bwMode="white">
          <a:xfrm>
            <a:off x="3840356" y="2756288"/>
            <a:ext cx="1800200" cy="176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74BA194-A417-A067-03C5-D4CFEC887305}"/>
              </a:ext>
            </a:extLst>
          </p:cNvPr>
          <p:cNvSpPr/>
          <p:nvPr/>
        </p:nvSpPr>
        <p:spPr bwMode="white">
          <a:xfrm>
            <a:off x="6600056" y="2756288"/>
            <a:ext cx="1800200" cy="176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2A754E24-2A00-A765-F14C-5DDD93C98CAC}"/>
              </a:ext>
            </a:extLst>
          </p:cNvPr>
          <p:cNvSpPr/>
          <p:nvPr/>
        </p:nvSpPr>
        <p:spPr bwMode="white">
          <a:xfrm>
            <a:off x="9359756" y="2658662"/>
            <a:ext cx="1800200" cy="176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78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35" grpId="0" animBg="1"/>
      <p:bldP spid="36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77DD3-390D-08B8-FB55-01C37E2304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499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E4A957-FE69-031B-F942-3055AC516ACA}"/>
              </a:ext>
            </a:extLst>
          </p:cNvPr>
          <p:cNvSpPr/>
          <p:nvPr/>
        </p:nvSpPr>
        <p:spPr bwMode="white">
          <a:xfrm>
            <a:off x="3777536" y="2995443"/>
            <a:ext cx="399899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475E91-1758-773E-A310-5515C4E9756D}"/>
              </a:ext>
            </a:extLst>
          </p:cNvPr>
          <p:cNvSpPr/>
          <p:nvPr/>
        </p:nvSpPr>
        <p:spPr bwMode="white">
          <a:xfrm>
            <a:off x="4948670" y="2995443"/>
            <a:ext cx="228513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89C45C-BF6C-C5AA-8DDC-12C9274D568D}"/>
              </a:ext>
            </a:extLst>
          </p:cNvPr>
          <p:cNvSpPr/>
          <p:nvPr/>
        </p:nvSpPr>
        <p:spPr bwMode="white">
          <a:xfrm>
            <a:off x="5786554" y="2995443"/>
            <a:ext cx="409420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2DD055-F72F-7DEC-ACDF-584D01C540A8}"/>
              </a:ext>
            </a:extLst>
          </p:cNvPr>
          <p:cNvSpPr/>
          <p:nvPr/>
        </p:nvSpPr>
        <p:spPr bwMode="white">
          <a:xfrm>
            <a:off x="3777536" y="4406496"/>
            <a:ext cx="399899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479A21-2494-A065-D8CC-6D4C6DE3786E}"/>
              </a:ext>
            </a:extLst>
          </p:cNvPr>
          <p:cNvSpPr/>
          <p:nvPr/>
        </p:nvSpPr>
        <p:spPr bwMode="white">
          <a:xfrm>
            <a:off x="4348821" y="4377893"/>
            <a:ext cx="342770" cy="28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C23A24-CE62-C87C-FB7F-A01141375D60}"/>
              </a:ext>
            </a:extLst>
          </p:cNvPr>
          <p:cNvSpPr/>
          <p:nvPr/>
        </p:nvSpPr>
        <p:spPr bwMode="white">
          <a:xfrm>
            <a:off x="4872498" y="4406496"/>
            <a:ext cx="390377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7E2418-2DC1-3801-4EBF-0D000D954F9A}"/>
              </a:ext>
            </a:extLst>
          </p:cNvPr>
          <p:cNvSpPr/>
          <p:nvPr/>
        </p:nvSpPr>
        <p:spPr bwMode="white">
          <a:xfrm>
            <a:off x="5796075" y="4406496"/>
            <a:ext cx="390377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DADDCAC-5994-FB18-70D2-CFABC77B3D4A}"/>
              </a:ext>
            </a:extLst>
          </p:cNvPr>
          <p:cNvSpPr/>
          <p:nvPr/>
        </p:nvSpPr>
        <p:spPr bwMode="white">
          <a:xfrm>
            <a:off x="4363104" y="2995443"/>
            <a:ext cx="328488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92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528999-466C-2B24-8A38-1BCA0D1E04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23959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5B15E3-3886-9AE9-97E1-8CEC99F5D927}"/>
              </a:ext>
            </a:extLst>
          </p:cNvPr>
          <p:cNvSpPr/>
          <p:nvPr/>
        </p:nvSpPr>
        <p:spPr bwMode="white">
          <a:xfrm>
            <a:off x="831668" y="2166872"/>
            <a:ext cx="6055617" cy="227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5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572F69-B1C7-A507-D535-46244D97EF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19487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5738B0-6A0D-7B3A-211D-70673AE156CD}"/>
              </a:ext>
            </a:extLst>
          </p:cNvPr>
          <p:cNvSpPr/>
          <p:nvPr/>
        </p:nvSpPr>
        <p:spPr bwMode="white">
          <a:xfrm>
            <a:off x="4215521" y="2931634"/>
            <a:ext cx="399899" cy="24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680B04-C02D-6404-FCC1-CF003A3EE1A7}"/>
              </a:ext>
            </a:extLst>
          </p:cNvPr>
          <p:cNvSpPr/>
          <p:nvPr/>
        </p:nvSpPr>
        <p:spPr bwMode="white">
          <a:xfrm>
            <a:off x="5300962" y="2931634"/>
            <a:ext cx="399899" cy="24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B59DF3-2741-2B57-8B91-53112BE1AB8E}"/>
              </a:ext>
            </a:extLst>
          </p:cNvPr>
          <p:cNvSpPr/>
          <p:nvPr/>
        </p:nvSpPr>
        <p:spPr bwMode="white">
          <a:xfrm>
            <a:off x="6386403" y="2931634"/>
            <a:ext cx="399899" cy="24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28BD38-0495-AC01-EAD8-7B2088CDC968}"/>
              </a:ext>
            </a:extLst>
          </p:cNvPr>
          <p:cNvSpPr/>
          <p:nvPr/>
        </p:nvSpPr>
        <p:spPr bwMode="white">
          <a:xfrm>
            <a:off x="7309979" y="2931634"/>
            <a:ext cx="399899" cy="24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399A5CA-FD34-543C-F707-CF10F64B723F}"/>
              </a:ext>
            </a:extLst>
          </p:cNvPr>
          <p:cNvSpPr/>
          <p:nvPr/>
        </p:nvSpPr>
        <p:spPr bwMode="white">
          <a:xfrm>
            <a:off x="4798529" y="2931634"/>
            <a:ext cx="289360" cy="24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679B15-3C38-F47A-904D-A2D06958DB99}"/>
              </a:ext>
            </a:extLst>
          </p:cNvPr>
          <p:cNvSpPr/>
          <p:nvPr/>
        </p:nvSpPr>
        <p:spPr bwMode="white">
          <a:xfrm>
            <a:off x="5896050" y="2892602"/>
            <a:ext cx="289361" cy="320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322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2025-01-23T16:01:50Z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