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E60D67-C56A-9F99-6491-27C2108C3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860368"/>
            <a:ext cx="11377264" cy="11372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C89A1C3-D575-DDCB-FE40-E09C836F9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20536" cy="4030367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033BEF42-84DF-FEF7-6E1C-8860752F29E7}"/>
              </a:ext>
            </a:extLst>
          </p:cNvPr>
          <p:cNvSpPr/>
          <p:nvPr/>
        </p:nvSpPr>
        <p:spPr>
          <a:xfrm>
            <a:off x="7824192" y="2204864"/>
            <a:ext cx="1224136" cy="1080120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705225A-1D8A-5B35-022B-D686E1FE618A}"/>
              </a:ext>
            </a:extLst>
          </p:cNvPr>
          <p:cNvSpPr/>
          <p:nvPr/>
        </p:nvSpPr>
        <p:spPr>
          <a:xfrm>
            <a:off x="6064188" y="3212976"/>
            <a:ext cx="1224136" cy="1080120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B8E2E05-9323-F267-51AB-1A3DBDDCF97A}"/>
              </a:ext>
            </a:extLst>
          </p:cNvPr>
          <p:cNvSpPr/>
          <p:nvPr/>
        </p:nvSpPr>
        <p:spPr>
          <a:xfrm>
            <a:off x="7845121" y="4435031"/>
            <a:ext cx="1224136" cy="1080120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A9BC0-3101-6D7C-67AC-60D4B1DEDB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4610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BE6AF4-3BBA-05A0-E309-C1168FBA90B8}"/>
              </a:ext>
            </a:extLst>
          </p:cNvPr>
          <p:cNvSpPr/>
          <p:nvPr/>
        </p:nvSpPr>
        <p:spPr bwMode="white">
          <a:xfrm>
            <a:off x="5243833" y="3310175"/>
            <a:ext cx="1104483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63562A-1856-9C4A-2243-54B24B278EBC}"/>
              </a:ext>
            </a:extLst>
          </p:cNvPr>
          <p:cNvSpPr/>
          <p:nvPr/>
        </p:nvSpPr>
        <p:spPr bwMode="white">
          <a:xfrm>
            <a:off x="7548015" y="3310175"/>
            <a:ext cx="1104483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3D2E85-65D1-9CA7-2E74-192CDC384DFE}"/>
              </a:ext>
            </a:extLst>
          </p:cNvPr>
          <p:cNvSpPr/>
          <p:nvPr/>
        </p:nvSpPr>
        <p:spPr bwMode="white">
          <a:xfrm>
            <a:off x="9680811" y="3310175"/>
            <a:ext cx="1104483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00109F-BEFA-C713-2960-A1CAF6139FDB}"/>
              </a:ext>
            </a:extLst>
          </p:cNvPr>
          <p:cNvSpPr/>
          <p:nvPr/>
        </p:nvSpPr>
        <p:spPr bwMode="white">
          <a:xfrm>
            <a:off x="4529727" y="3863186"/>
            <a:ext cx="1104483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A7EE7B-0C17-C9AA-3091-1FCBF2F84681}"/>
              </a:ext>
            </a:extLst>
          </p:cNvPr>
          <p:cNvSpPr/>
          <p:nvPr/>
        </p:nvSpPr>
        <p:spPr bwMode="white">
          <a:xfrm>
            <a:off x="6833909" y="3863186"/>
            <a:ext cx="1104483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505652-D39A-A36B-47FB-9F8985F7E153}"/>
              </a:ext>
            </a:extLst>
          </p:cNvPr>
          <p:cNvSpPr/>
          <p:nvPr/>
        </p:nvSpPr>
        <p:spPr bwMode="white">
          <a:xfrm>
            <a:off x="9147612" y="3863186"/>
            <a:ext cx="1104483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1F8D68-1646-3A59-EE98-7150AD227EA0}"/>
              </a:ext>
            </a:extLst>
          </p:cNvPr>
          <p:cNvSpPr/>
          <p:nvPr/>
        </p:nvSpPr>
        <p:spPr bwMode="white">
          <a:xfrm>
            <a:off x="5596125" y="4425731"/>
            <a:ext cx="1104482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5EC9FB-56BE-523B-F220-7B481D444B61}"/>
              </a:ext>
            </a:extLst>
          </p:cNvPr>
          <p:cNvSpPr/>
          <p:nvPr/>
        </p:nvSpPr>
        <p:spPr bwMode="white">
          <a:xfrm>
            <a:off x="7900307" y="4425731"/>
            <a:ext cx="2170881" cy="34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98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28F02-116E-DA2A-1BB8-819E7F66C0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18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0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F7B67-FC16-980D-3C28-D7181C5A5D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8460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7D8F85-62B9-EE81-8C8F-4660E2E7A552}"/>
              </a:ext>
            </a:extLst>
          </p:cNvPr>
          <p:cNvSpPr/>
          <p:nvPr/>
        </p:nvSpPr>
        <p:spPr bwMode="white">
          <a:xfrm>
            <a:off x="2046245" y="2886165"/>
            <a:ext cx="390377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655EBF-7E13-3744-ED4D-2A8F5AF2DB96}"/>
              </a:ext>
            </a:extLst>
          </p:cNvPr>
          <p:cNvSpPr/>
          <p:nvPr/>
        </p:nvSpPr>
        <p:spPr bwMode="white">
          <a:xfrm>
            <a:off x="4426598" y="2895704"/>
            <a:ext cx="218992" cy="2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B37170-B513-0482-FA88-134E025056B9}"/>
              </a:ext>
            </a:extLst>
          </p:cNvPr>
          <p:cNvSpPr/>
          <p:nvPr/>
        </p:nvSpPr>
        <p:spPr bwMode="white">
          <a:xfrm>
            <a:off x="6664129" y="2886165"/>
            <a:ext cx="390377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F1C6CE-1445-E110-3AB0-11BF4C0B123C}"/>
              </a:ext>
            </a:extLst>
          </p:cNvPr>
          <p:cNvSpPr/>
          <p:nvPr/>
        </p:nvSpPr>
        <p:spPr bwMode="white">
          <a:xfrm>
            <a:off x="8968310" y="2886165"/>
            <a:ext cx="371335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0D0D28-B2D5-08EF-0DC7-ED66DE6E284D}"/>
              </a:ext>
            </a:extLst>
          </p:cNvPr>
          <p:cNvSpPr/>
          <p:nvPr/>
        </p:nvSpPr>
        <p:spPr bwMode="white">
          <a:xfrm>
            <a:off x="8530326" y="3630245"/>
            <a:ext cx="390377" cy="23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233CA9-A5C9-C0EC-0FF3-1B8E329349F3}"/>
              </a:ext>
            </a:extLst>
          </p:cNvPr>
          <p:cNvSpPr/>
          <p:nvPr/>
        </p:nvSpPr>
        <p:spPr bwMode="white">
          <a:xfrm>
            <a:off x="7806698" y="4183536"/>
            <a:ext cx="228513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2EE03B-DD0E-F215-04E0-BD78FCAB272E}"/>
              </a:ext>
            </a:extLst>
          </p:cNvPr>
          <p:cNvSpPr/>
          <p:nvPr/>
        </p:nvSpPr>
        <p:spPr bwMode="white">
          <a:xfrm>
            <a:off x="6759343" y="5576301"/>
            <a:ext cx="352291" cy="33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53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