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4BFAAC-C1F0-2C3B-F0AB-D1FB10C51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546" y="2914578"/>
            <a:ext cx="9554908" cy="10288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7AD8F-9D0B-4F6C-CBBB-EDF71A17C4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070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78CFF-4DCC-82CA-BD47-2AB4D8022CB2}"/>
              </a:ext>
            </a:extLst>
          </p:cNvPr>
          <p:cNvSpPr/>
          <p:nvPr/>
        </p:nvSpPr>
        <p:spPr bwMode="white">
          <a:xfrm>
            <a:off x="7643229" y="2705473"/>
            <a:ext cx="371335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A356D6-F79E-E168-748B-38166BF31CCF}"/>
              </a:ext>
            </a:extLst>
          </p:cNvPr>
          <p:cNvSpPr/>
          <p:nvPr/>
        </p:nvSpPr>
        <p:spPr bwMode="white">
          <a:xfrm>
            <a:off x="9271390" y="2705473"/>
            <a:ext cx="218992" cy="238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FA12B-E1DA-7BB7-32CE-BD69FC7660F4}"/>
              </a:ext>
            </a:extLst>
          </p:cNvPr>
          <p:cNvSpPr/>
          <p:nvPr/>
        </p:nvSpPr>
        <p:spPr bwMode="white">
          <a:xfrm>
            <a:off x="9652246" y="3392112"/>
            <a:ext cx="371335" cy="2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108B11-8ACF-4ED6-8A5F-C6B91184541B}"/>
              </a:ext>
            </a:extLst>
          </p:cNvPr>
          <p:cNvSpPr/>
          <p:nvPr/>
        </p:nvSpPr>
        <p:spPr bwMode="white">
          <a:xfrm>
            <a:off x="8005042" y="4078750"/>
            <a:ext cx="371334" cy="228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6886C7-342F-9D71-4C01-64F56A820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51217"/>
            <a:ext cx="11340000" cy="159367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9513E0-CD87-DAC3-FB59-9F75E67AEEE0}"/>
              </a:ext>
            </a:extLst>
          </p:cNvPr>
          <p:cNvSpPr/>
          <p:nvPr/>
        </p:nvSpPr>
        <p:spPr bwMode="white">
          <a:xfrm>
            <a:off x="9990686" y="5309278"/>
            <a:ext cx="361813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533A15-9AD6-427A-1139-C31F2324AD65}"/>
              </a:ext>
            </a:extLst>
          </p:cNvPr>
          <p:cNvSpPr/>
          <p:nvPr/>
        </p:nvSpPr>
        <p:spPr bwMode="white">
          <a:xfrm>
            <a:off x="7553205" y="5481051"/>
            <a:ext cx="371335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EEC09-0E27-EAB2-B5E5-053050F727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4231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11820-4A81-F365-1318-FF22319B412C}"/>
              </a:ext>
            </a:extLst>
          </p:cNvPr>
          <p:cNvSpPr/>
          <p:nvPr/>
        </p:nvSpPr>
        <p:spPr bwMode="white">
          <a:xfrm>
            <a:off x="8709627" y="2867389"/>
            <a:ext cx="380855" cy="23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4402D-8EB9-5878-8E1F-AE9DA490BB80}"/>
              </a:ext>
            </a:extLst>
          </p:cNvPr>
          <p:cNvSpPr/>
          <p:nvPr/>
        </p:nvSpPr>
        <p:spPr bwMode="white">
          <a:xfrm>
            <a:off x="3053909" y="3668347"/>
            <a:ext cx="228513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F34E3-6DB2-40A7-7EE9-CE708A1E442D}"/>
              </a:ext>
            </a:extLst>
          </p:cNvPr>
          <p:cNvSpPr/>
          <p:nvPr/>
        </p:nvSpPr>
        <p:spPr bwMode="white">
          <a:xfrm>
            <a:off x="3863229" y="3668347"/>
            <a:ext cx="380856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664734-F587-2DD4-9FFF-C71A031CC982}"/>
              </a:ext>
            </a:extLst>
          </p:cNvPr>
          <p:cNvSpPr/>
          <p:nvPr/>
        </p:nvSpPr>
        <p:spPr bwMode="white">
          <a:xfrm>
            <a:off x="7909828" y="3668347"/>
            <a:ext cx="371335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73C001-3411-CD8C-BD10-AE9D8277868C}"/>
              </a:ext>
            </a:extLst>
          </p:cNvPr>
          <p:cNvSpPr/>
          <p:nvPr/>
        </p:nvSpPr>
        <p:spPr bwMode="white">
          <a:xfrm>
            <a:off x="2482624" y="4459769"/>
            <a:ext cx="390377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17BCDF-F2DB-5E8E-CB3D-0774FD684AC8}"/>
              </a:ext>
            </a:extLst>
          </p:cNvPr>
          <p:cNvSpPr/>
          <p:nvPr/>
        </p:nvSpPr>
        <p:spPr bwMode="white">
          <a:xfrm>
            <a:off x="8795319" y="4459769"/>
            <a:ext cx="218992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2C68B8-FA49-CC2B-A52F-0475DAA211F0}"/>
              </a:ext>
            </a:extLst>
          </p:cNvPr>
          <p:cNvSpPr/>
          <p:nvPr/>
        </p:nvSpPr>
        <p:spPr bwMode="white">
          <a:xfrm>
            <a:off x="9499904" y="4459769"/>
            <a:ext cx="380856" cy="24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64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BC166-8CE9-3E7D-C75F-4D008E7B2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43771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A201C-3C83-EF42-7207-CC9DAEBC732B}"/>
              </a:ext>
            </a:extLst>
          </p:cNvPr>
          <p:cNvSpPr/>
          <p:nvPr/>
        </p:nvSpPr>
        <p:spPr bwMode="white">
          <a:xfrm>
            <a:off x="9176587" y="2972451"/>
            <a:ext cx="390377" cy="23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E40D1C-2CAD-8B68-880D-DEA769745BDD}"/>
              </a:ext>
            </a:extLst>
          </p:cNvPr>
          <p:cNvSpPr/>
          <p:nvPr/>
        </p:nvSpPr>
        <p:spPr bwMode="white">
          <a:xfrm>
            <a:off x="3425655" y="3144105"/>
            <a:ext cx="371335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7C6F48-AA11-C992-B7B3-2664B29D9FD3}"/>
              </a:ext>
            </a:extLst>
          </p:cNvPr>
          <p:cNvSpPr/>
          <p:nvPr/>
        </p:nvSpPr>
        <p:spPr bwMode="white">
          <a:xfrm>
            <a:off x="9176587" y="3611385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3568BE-7B8F-558F-7D14-ED81EBDC60E7}"/>
              </a:ext>
            </a:extLst>
          </p:cNvPr>
          <p:cNvSpPr/>
          <p:nvPr/>
        </p:nvSpPr>
        <p:spPr bwMode="white">
          <a:xfrm>
            <a:off x="2959106" y="3935620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AA75D7-47FA-8BBE-C0B8-2B9D72DD58BA}"/>
              </a:ext>
            </a:extLst>
          </p:cNvPr>
          <p:cNvSpPr/>
          <p:nvPr/>
        </p:nvSpPr>
        <p:spPr bwMode="white">
          <a:xfrm>
            <a:off x="3844597" y="3935620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FDF841-A2CE-8123-6D63-360AB26B2263}"/>
              </a:ext>
            </a:extLst>
          </p:cNvPr>
          <p:cNvSpPr/>
          <p:nvPr/>
        </p:nvSpPr>
        <p:spPr bwMode="white">
          <a:xfrm>
            <a:off x="9176587" y="4259855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979E45-E65B-865A-81B8-55090286F104}"/>
              </a:ext>
            </a:extLst>
          </p:cNvPr>
          <p:cNvSpPr/>
          <p:nvPr/>
        </p:nvSpPr>
        <p:spPr bwMode="white">
          <a:xfrm>
            <a:off x="8643388" y="4565018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009839-8093-4537-AE5E-0E7F5DAE46C4}"/>
              </a:ext>
            </a:extLst>
          </p:cNvPr>
          <p:cNvSpPr/>
          <p:nvPr/>
        </p:nvSpPr>
        <p:spPr bwMode="white">
          <a:xfrm>
            <a:off x="9728828" y="4565018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125C4A-B2AE-8B92-0BDD-9515610D8E5F}"/>
              </a:ext>
            </a:extLst>
          </p:cNvPr>
          <p:cNvSpPr/>
          <p:nvPr/>
        </p:nvSpPr>
        <p:spPr bwMode="white">
          <a:xfrm>
            <a:off x="2463992" y="4727135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4B95F9-8790-9752-D16E-F2F10F2EE8A5}"/>
              </a:ext>
            </a:extLst>
          </p:cNvPr>
          <p:cNvSpPr/>
          <p:nvPr/>
        </p:nvSpPr>
        <p:spPr bwMode="white">
          <a:xfrm>
            <a:off x="3406612" y="4727135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1BEBA8-E066-D8BE-36F9-CD0C8961B1C1}"/>
              </a:ext>
            </a:extLst>
          </p:cNvPr>
          <p:cNvSpPr/>
          <p:nvPr/>
        </p:nvSpPr>
        <p:spPr bwMode="white">
          <a:xfrm>
            <a:off x="4339710" y="4727135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761C643-AD7E-5C59-DAC4-FA3DD6261CDC}"/>
              </a:ext>
            </a:extLst>
          </p:cNvPr>
          <p:cNvSpPr/>
          <p:nvPr/>
        </p:nvSpPr>
        <p:spPr bwMode="white">
          <a:xfrm>
            <a:off x="8072103" y="4889253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756223-71E4-CCDA-BF77-E43F8D7324AF}"/>
              </a:ext>
            </a:extLst>
          </p:cNvPr>
          <p:cNvSpPr/>
          <p:nvPr/>
        </p:nvSpPr>
        <p:spPr bwMode="white">
          <a:xfrm>
            <a:off x="10290592" y="4889253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33BA87-DBCA-B6E9-F4ED-E93EC7F5E1CF}"/>
              </a:ext>
            </a:extLst>
          </p:cNvPr>
          <p:cNvSpPr/>
          <p:nvPr/>
        </p:nvSpPr>
        <p:spPr bwMode="white">
          <a:xfrm>
            <a:off x="2768677" y="5480505"/>
            <a:ext cx="2113753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66045-085F-EEC9-68C7-C66154A16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2919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D6DE2-6995-D758-FF69-A0B4B557C4AC}"/>
              </a:ext>
            </a:extLst>
          </p:cNvPr>
          <p:cNvSpPr/>
          <p:nvPr/>
        </p:nvSpPr>
        <p:spPr bwMode="white">
          <a:xfrm>
            <a:off x="8785798" y="2372863"/>
            <a:ext cx="1723375" cy="165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DA52C6-9C58-A78F-8A72-BE20790BDFFB}"/>
              </a:ext>
            </a:extLst>
          </p:cNvPr>
          <p:cNvSpPr/>
          <p:nvPr/>
        </p:nvSpPr>
        <p:spPr bwMode="white">
          <a:xfrm>
            <a:off x="5881768" y="2697199"/>
            <a:ext cx="1390125" cy="1335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047AE6-7389-46EF-9CF3-B070BDA2FAE3}"/>
              </a:ext>
            </a:extLst>
          </p:cNvPr>
          <p:cNvSpPr/>
          <p:nvPr/>
        </p:nvSpPr>
        <p:spPr bwMode="white">
          <a:xfrm>
            <a:off x="6481617" y="4252102"/>
            <a:ext cx="380856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DEFE5-5E97-AA79-4937-5B2249CDB2E5}"/>
              </a:ext>
            </a:extLst>
          </p:cNvPr>
          <p:cNvSpPr/>
          <p:nvPr/>
        </p:nvSpPr>
        <p:spPr bwMode="white">
          <a:xfrm>
            <a:off x="9518947" y="4252102"/>
            <a:ext cx="390377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41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