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68" autoAdjust="0"/>
    <p:restoredTop sz="94660"/>
  </p:normalViewPr>
  <p:slideViewPr>
    <p:cSldViewPr showGuides="1">
      <p:cViewPr varScale="1">
        <p:scale>
          <a:sx n="102" d="100"/>
          <a:sy n="102" d="100"/>
        </p:scale>
        <p:origin x="80" y="1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FD3FCCD9-1D5C-E74A-E4AF-66F97370ED5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4888" y="2871709"/>
            <a:ext cx="8402223" cy="1114581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68213C0-7DCA-DF0A-927B-9EB2C709A77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484784"/>
            <a:ext cx="11340000" cy="327949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119029B-57ED-D8D2-E31F-299A3CD32F4C}"/>
              </a:ext>
            </a:extLst>
          </p:cNvPr>
          <p:cNvSpPr/>
          <p:nvPr/>
        </p:nvSpPr>
        <p:spPr bwMode="white">
          <a:xfrm>
            <a:off x="1155396" y="4173205"/>
            <a:ext cx="390377" cy="247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8B2B1D7-C86F-517B-8673-F5526E8E60BF}"/>
              </a:ext>
            </a:extLst>
          </p:cNvPr>
          <p:cNvSpPr/>
          <p:nvPr/>
        </p:nvSpPr>
        <p:spPr bwMode="white">
          <a:xfrm>
            <a:off x="2155144" y="4173205"/>
            <a:ext cx="228513" cy="247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C6BF6D4-F3E9-AEF0-5472-94BFDF871102}"/>
              </a:ext>
            </a:extLst>
          </p:cNvPr>
          <p:cNvSpPr/>
          <p:nvPr/>
        </p:nvSpPr>
        <p:spPr bwMode="white">
          <a:xfrm>
            <a:off x="3012071" y="4173205"/>
            <a:ext cx="390377" cy="247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73DA128-55EE-19D3-CFD9-0F0FCCA96FDE}"/>
              </a:ext>
            </a:extLst>
          </p:cNvPr>
          <p:cNvSpPr/>
          <p:nvPr/>
        </p:nvSpPr>
        <p:spPr bwMode="white">
          <a:xfrm>
            <a:off x="4659275" y="4173205"/>
            <a:ext cx="380856" cy="247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F3E9923-04ED-07B4-18A9-B49DFCFD2DF1}"/>
              </a:ext>
            </a:extLst>
          </p:cNvPr>
          <p:cNvSpPr/>
          <p:nvPr/>
        </p:nvSpPr>
        <p:spPr bwMode="white">
          <a:xfrm>
            <a:off x="5582852" y="4173205"/>
            <a:ext cx="390377" cy="247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BC5B360-BA0E-AF90-91D4-626456FFA791}"/>
              </a:ext>
            </a:extLst>
          </p:cNvPr>
          <p:cNvSpPr/>
          <p:nvPr/>
        </p:nvSpPr>
        <p:spPr bwMode="white">
          <a:xfrm>
            <a:off x="6582600" y="4173205"/>
            <a:ext cx="228513" cy="247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DF025AC-9E1A-72A0-264F-3898BDFDA122}"/>
              </a:ext>
            </a:extLst>
          </p:cNvPr>
          <p:cNvSpPr/>
          <p:nvPr/>
        </p:nvSpPr>
        <p:spPr bwMode="white">
          <a:xfrm>
            <a:off x="8153632" y="4173205"/>
            <a:ext cx="380856" cy="247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CB004A1-8DCE-4463-7860-34469453CE6C}"/>
              </a:ext>
            </a:extLst>
          </p:cNvPr>
          <p:cNvSpPr/>
          <p:nvPr/>
        </p:nvSpPr>
        <p:spPr bwMode="white">
          <a:xfrm>
            <a:off x="9143859" y="4173205"/>
            <a:ext cx="228513" cy="247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AD2B625-1159-E6E6-3B32-FABDDB3B0F9F}"/>
              </a:ext>
            </a:extLst>
          </p:cNvPr>
          <p:cNvSpPr/>
          <p:nvPr/>
        </p:nvSpPr>
        <p:spPr bwMode="white">
          <a:xfrm>
            <a:off x="10010307" y="4173205"/>
            <a:ext cx="390377" cy="247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0DB9F1E-0AAA-F3F7-BC25-CFBED857D39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484784"/>
            <a:ext cx="11340000" cy="221704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7A5E2E5-56A8-3182-0D76-15407075CDE9}"/>
              </a:ext>
            </a:extLst>
          </p:cNvPr>
          <p:cNvSpPr/>
          <p:nvPr/>
        </p:nvSpPr>
        <p:spPr bwMode="white">
          <a:xfrm>
            <a:off x="2269401" y="2488188"/>
            <a:ext cx="228513" cy="238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5D61243-0FDD-3801-23C4-BABE43D11749}"/>
              </a:ext>
            </a:extLst>
          </p:cNvPr>
          <p:cNvSpPr/>
          <p:nvPr/>
        </p:nvSpPr>
        <p:spPr bwMode="white">
          <a:xfrm>
            <a:off x="5116302" y="2488188"/>
            <a:ext cx="218992" cy="248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5DC2C85-72D6-03F5-20E5-E8A3B516D6E5}"/>
              </a:ext>
            </a:extLst>
          </p:cNvPr>
          <p:cNvSpPr/>
          <p:nvPr/>
        </p:nvSpPr>
        <p:spPr bwMode="white">
          <a:xfrm>
            <a:off x="7953683" y="2488188"/>
            <a:ext cx="218992" cy="248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17047B4-3412-1E48-32D3-7F10B0D9401D}"/>
              </a:ext>
            </a:extLst>
          </p:cNvPr>
          <p:cNvSpPr/>
          <p:nvPr/>
        </p:nvSpPr>
        <p:spPr bwMode="white">
          <a:xfrm>
            <a:off x="10791063" y="2488188"/>
            <a:ext cx="228514" cy="238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78D13A1-92B0-2283-7139-157D27F1BA9A}"/>
              </a:ext>
            </a:extLst>
          </p:cNvPr>
          <p:cNvSpPr/>
          <p:nvPr/>
        </p:nvSpPr>
        <p:spPr bwMode="white">
          <a:xfrm>
            <a:off x="2269401" y="3214462"/>
            <a:ext cx="228513" cy="238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F87EBB5-DACC-A74C-BA63-EFCA569A08D3}"/>
              </a:ext>
            </a:extLst>
          </p:cNvPr>
          <p:cNvSpPr/>
          <p:nvPr/>
        </p:nvSpPr>
        <p:spPr bwMode="white">
          <a:xfrm>
            <a:off x="5116302" y="3204905"/>
            <a:ext cx="218992" cy="248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56CCAAD-2C32-B174-9FD7-497C6C546DB0}"/>
              </a:ext>
            </a:extLst>
          </p:cNvPr>
          <p:cNvSpPr/>
          <p:nvPr/>
        </p:nvSpPr>
        <p:spPr bwMode="white">
          <a:xfrm>
            <a:off x="7953683" y="3204905"/>
            <a:ext cx="218992" cy="248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86AD399-A9B0-F632-D846-4E29257AC073}"/>
              </a:ext>
            </a:extLst>
          </p:cNvPr>
          <p:cNvSpPr/>
          <p:nvPr/>
        </p:nvSpPr>
        <p:spPr bwMode="white">
          <a:xfrm>
            <a:off x="10791063" y="3204905"/>
            <a:ext cx="228514" cy="248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7915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6609CFE-EF8F-AD15-B4F5-8B6EFBC4813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412776"/>
            <a:ext cx="11340000" cy="237153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8A9B059-0226-CF8F-617A-E0832045CC29}"/>
              </a:ext>
            </a:extLst>
          </p:cNvPr>
          <p:cNvSpPr/>
          <p:nvPr/>
        </p:nvSpPr>
        <p:spPr bwMode="white">
          <a:xfrm>
            <a:off x="1536252" y="3308098"/>
            <a:ext cx="866448" cy="247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FB2A972-B1BC-2704-24E1-E87B5CAE3C89}"/>
              </a:ext>
            </a:extLst>
          </p:cNvPr>
          <p:cNvSpPr/>
          <p:nvPr/>
        </p:nvSpPr>
        <p:spPr bwMode="white">
          <a:xfrm>
            <a:off x="3669048" y="3308098"/>
            <a:ext cx="856926" cy="247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461CA1E-DFC6-D965-817E-9B50AA945A9F}"/>
              </a:ext>
            </a:extLst>
          </p:cNvPr>
          <p:cNvSpPr/>
          <p:nvPr/>
        </p:nvSpPr>
        <p:spPr bwMode="white">
          <a:xfrm>
            <a:off x="5801844" y="3308098"/>
            <a:ext cx="856926" cy="247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78B06FE-FEDA-CBE4-ECFB-F74C2AB4C79D}"/>
              </a:ext>
            </a:extLst>
          </p:cNvPr>
          <p:cNvSpPr/>
          <p:nvPr/>
        </p:nvSpPr>
        <p:spPr bwMode="white">
          <a:xfrm>
            <a:off x="7925119" y="3308098"/>
            <a:ext cx="866448" cy="247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1AC0BB1-D416-A880-3D24-96735C0DAFA6}"/>
              </a:ext>
            </a:extLst>
          </p:cNvPr>
          <p:cNvSpPr/>
          <p:nvPr/>
        </p:nvSpPr>
        <p:spPr bwMode="white">
          <a:xfrm>
            <a:off x="10057915" y="3308098"/>
            <a:ext cx="866448" cy="247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2869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9D50058-1BF3-8FDF-E141-0716418AE72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412776"/>
            <a:ext cx="11340000" cy="390828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0722E04-7777-0D17-B2D2-0EA79E162C77}"/>
              </a:ext>
            </a:extLst>
          </p:cNvPr>
          <p:cNvSpPr/>
          <p:nvPr/>
        </p:nvSpPr>
        <p:spPr bwMode="white">
          <a:xfrm>
            <a:off x="1869501" y="4720522"/>
            <a:ext cx="380856" cy="247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97A829D-9C73-AD71-3E67-36816960E8DD}"/>
              </a:ext>
            </a:extLst>
          </p:cNvPr>
          <p:cNvSpPr/>
          <p:nvPr/>
        </p:nvSpPr>
        <p:spPr bwMode="white">
          <a:xfrm>
            <a:off x="3021592" y="4720522"/>
            <a:ext cx="228513" cy="23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088931A-37C5-9E59-618F-365DFB53F24E}"/>
              </a:ext>
            </a:extLst>
          </p:cNvPr>
          <p:cNvSpPr/>
          <p:nvPr/>
        </p:nvSpPr>
        <p:spPr bwMode="white">
          <a:xfrm>
            <a:off x="3954690" y="4720522"/>
            <a:ext cx="218992" cy="247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1375D7C-B105-5712-9C86-FF82284DA9FA}"/>
              </a:ext>
            </a:extLst>
          </p:cNvPr>
          <p:cNvSpPr/>
          <p:nvPr/>
        </p:nvSpPr>
        <p:spPr bwMode="white">
          <a:xfrm>
            <a:off x="7382398" y="4720522"/>
            <a:ext cx="390377" cy="23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8C2E6D1-D35F-0529-A1E8-C66213CDE8E3}"/>
              </a:ext>
            </a:extLst>
          </p:cNvPr>
          <p:cNvSpPr/>
          <p:nvPr/>
        </p:nvSpPr>
        <p:spPr bwMode="white">
          <a:xfrm>
            <a:off x="8544010" y="4720522"/>
            <a:ext cx="228513" cy="23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29B71AA-0183-45C1-1077-D3EE025ED9DA}"/>
              </a:ext>
            </a:extLst>
          </p:cNvPr>
          <p:cNvSpPr/>
          <p:nvPr/>
        </p:nvSpPr>
        <p:spPr bwMode="white">
          <a:xfrm>
            <a:off x="9467587" y="4720522"/>
            <a:ext cx="228513" cy="23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32E0E4D7-B28F-20E4-1D57-DDCCB5FE2A26}"/>
              </a:ext>
            </a:extLst>
          </p:cNvPr>
          <p:cNvSpPr/>
          <p:nvPr/>
        </p:nvSpPr>
        <p:spPr bwMode="white">
          <a:xfrm>
            <a:off x="2457486" y="4797152"/>
            <a:ext cx="326146" cy="161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84E3590-F683-90AD-974D-EB6D4529F9A7}"/>
              </a:ext>
            </a:extLst>
          </p:cNvPr>
          <p:cNvSpPr/>
          <p:nvPr/>
        </p:nvSpPr>
        <p:spPr bwMode="white">
          <a:xfrm>
            <a:off x="7985647" y="4797152"/>
            <a:ext cx="326146" cy="161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1809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2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09358A-2B91-669C-2841-1A40A392645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484784"/>
            <a:ext cx="11340000" cy="371314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9A2F8EE-D623-128C-61F9-70E6BA273510}"/>
              </a:ext>
            </a:extLst>
          </p:cNvPr>
          <p:cNvSpPr/>
          <p:nvPr/>
        </p:nvSpPr>
        <p:spPr bwMode="white">
          <a:xfrm>
            <a:off x="4821139" y="4739752"/>
            <a:ext cx="390377" cy="248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839997D-1640-E17B-9323-387D8009F626}"/>
              </a:ext>
            </a:extLst>
          </p:cNvPr>
          <p:cNvSpPr/>
          <p:nvPr/>
        </p:nvSpPr>
        <p:spPr bwMode="white">
          <a:xfrm>
            <a:off x="5382902" y="4835205"/>
            <a:ext cx="342770" cy="38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B4B5A0F-EF5B-D677-3250-A63FC0129CEE}"/>
              </a:ext>
            </a:extLst>
          </p:cNvPr>
          <p:cNvSpPr/>
          <p:nvPr/>
        </p:nvSpPr>
        <p:spPr bwMode="white">
          <a:xfrm>
            <a:off x="5982751" y="4739752"/>
            <a:ext cx="228513" cy="248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13F2B19-DAA1-463F-6070-2B7111C40E70}"/>
              </a:ext>
            </a:extLst>
          </p:cNvPr>
          <p:cNvSpPr/>
          <p:nvPr/>
        </p:nvSpPr>
        <p:spPr bwMode="white">
          <a:xfrm>
            <a:off x="6915849" y="4749297"/>
            <a:ext cx="218992" cy="238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3359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65</cp:revision>
  <dcterms:created xsi:type="dcterms:W3CDTF">2015-09-16T06:44:00Z</dcterms:created>
  <dcterms:modified xsi:type="dcterms:W3CDTF">2025-01-21T15:03:44Z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