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4A2B22-32E3-3F16-C248-B4C2B108F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885330"/>
            <a:ext cx="11280576" cy="1087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4FF4850-6EE5-3367-36B8-4790BEA28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4552" cy="436639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DA50D54-1BCD-62AD-88BC-FD33EB1E1693}"/>
              </a:ext>
            </a:extLst>
          </p:cNvPr>
          <p:cNvCxnSpPr/>
          <p:nvPr/>
        </p:nvCxnSpPr>
        <p:spPr>
          <a:xfrm>
            <a:off x="2063552" y="3573016"/>
            <a:ext cx="8064896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8F823E6-A4BB-3633-69C2-0418ED4B1826}"/>
              </a:ext>
            </a:extLst>
          </p:cNvPr>
          <p:cNvCxnSpPr>
            <a:cxnSpLocks/>
          </p:cNvCxnSpPr>
          <p:nvPr/>
        </p:nvCxnSpPr>
        <p:spPr>
          <a:xfrm>
            <a:off x="4871864" y="3645024"/>
            <a:ext cx="2808312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367BECE-D9E9-BB65-C218-483DDF15C84C}"/>
              </a:ext>
            </a:extLst>
          </p:cNvPr>
          <p:cNvCxnSpPr>
            <a:cxnSpLocks/>
          </p:cNvCxnSpPr>
          <p:nvPr/>
        </p:nvCxnSpPr>
        <p:spPr>
          <a:xfrm flipH="1">
            <a:off x="2059360" y="3595972"/>
            <a:ext cx="5404792" cy="12011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578CC02-DCC2-7362-E04F-BD6F115E7B2B}"/>
              </a:ext>
            </a:extLst>
          </p:cNvPr>
          <p:cNvCxnSpPr>
            <a:cxnSpLocks/>
          </p:cNvCxnSpPr>
          <p:nvPr/>
        </p:nvCxnSpPr>
        <p:spPr>
          <a:xfrm flipH="1">
            <a:off x="5015880" y="3645024"/>
            <a:ext cx="5184576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2BFE2-F338-0EE1-ACB2-078C1FF42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94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1A250-26D0-E7C3-1326-37FB98439550}"/>
              </a:ext>
            </a:extLst>
          </p:cNvPr>
          <p:cNvSpPr/>
          <p:nvPr/>
        </p:nvSpPr>
        <p:spPr bwMode="white">
          <a:xfrm>
            <a:off x="2073204" y="2492905"/>
            <a:ext cx="22851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F1ACE-72B5-6751-F963-558084DA033A}"/>
              </a:ext>
            </a:extLst>
          </p:cNvPr>
          <p:cNvSpPr/>
          <p:nvPr/>
        </p:nvSpPr>
        <p:spPr bwMode="white">
          <a:xfrm>
            <a:off x="5872246" y="2492905"/>
            <a:ext cx="228513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3ED8D-6B76-9144-B82E-38999CA79DE2}"/>
              </a:ext>
            </a:extLst>
          </p:cNvPr>
          <p:cNvSpPr/>
          <p:nvPr/>
        </p:nvSpPr>
        <p:spPr bwMode="white">
          <a:xfrm>
            <a:off x="10033103" y="2492905"/>
            <a:ext cx="218992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6C32AB-E4A3-C9CD-A840-5A809E23AE03}"/>
              </a:ext>
            </a:extLst>
          </p:cNvPr>
          <p:cNvSpPr/>
          <p:nvPr/>
        </p:nvSpPr>
        <p:spPr bwMode="white">
          <a:xfrm>
            <a:off x="2073204" y="3568869"/>
            <a:ext cx="22851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8D1274-EB1B-0485-DE70-CEF1C20B5D88}"/>
              </a:ext>
            </a:extLst>
          </p:cNvPr>
          <p:cNvSpPr/>
          <p:nvPr/>
        </p:nvSpPr>
        <p:spPr bwMode="white">
          <a:xfrm>
            <a:off x="5881768" y="3578390"/>
            <a:ext cx="218992" cy="2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FFE03E-FA79-1210-E519-CB0DF70D4283}"/>
              </a:ext>
            </a:extLst>
          </p:cNvPr>
          <p:cNvSpPr/>
          <p:nvPr/>
        </p:nvSpPr>
        <p:spPr bwMode="white">
          <a:xfrm>
            <a:off x="10033103" y="3568869"/>
            <a:ext cx="218992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10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7C78D-8C68-7781-5FD8-8C98C2212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455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169786-9961-D02F-A0EC-81A2C7691138}"/>
              </a:ext>
            </a:extLst>
          </p:cNvPr>
          <p:cNvSpPr/>
          <p:nvPr/>
        </p:nvSpPr>
        <p:spPr bwMode="white">
          <a:xfrm>
            <a:off x="1507688" y="4267040"/>
            <a:ext cx="390377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BEE63-719C-91A2-D78E-0A5C3F67663C}"/>
              </a:ext>
            </a:extLst>
          </p:cNvPr>
          <p:cNvSpPr/>
          <p:nvPr/>
        </p:nvSpPr>
        <p:spPr bwMode="white">
          <a:xfrm>
            <a:off x="2669300" y="4276586"/>
            <a:ext cx="228513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3DCB1-E4CB-89F7-0A38-D9A968D78C55}"/>
              </a:ext>
            </a:extLst>
          </p:cNvPr>
          <p:cNvSpPr/>
          <p:nvPr/>
        </p:nvSpPr>
        <p:spPr bwMode="white">
          <a:xfrm>
            <a:off x="3592877" y="4267040"/>
            <a:ext cx="228513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9DB05D-3263-CF7D-4537-8D7D8B6E288C}"/>
              </a:ext>
            </a:extLst>
          </p:cNvPr>
          <p:cNvSpPr/>
          <p:nvPr/>
        </p:nvSpPr>
        <p:spPr bwMode="white">
          <a:xfrm>
            <a:off x="6373129" y="4267040"/>
            <a:ext cx="390377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178357-DE86-F517-EC43-76B29E7921EE}"/>
              </a:ext>
            </a:extLst>
          </p:cNvPr>
          <p:cNvSpPr/>
          <p:nvPr/>
        </p:nvSpPr>
        <p:spPr bwMode="white">
          <a:xfrm>
            <a:off x="7534741" y="4276586"/>
            <a:ext cx="218992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3B4248-8F04-3723-D017-02EBD5AC5A92}"/>
              </a:ext>
            </a:extLst>
          </p:cNvPr>
          <p:cNvSpPr/>
          <p:nvPr/>
        </p:nvSpPr>
        <p:spPr bwMode="white">
          <a:xfrm>
            <a:off x="8620182" y="4267040"/>
            <a:ext cx="218992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88042D-6912-4C81-7FC0-BE85B1047289}"/>
              </a:ext>
            </a:extLst>
          </p:cNvPr>
          <p:cNvSpPr/>
          <p:nvPr/>
        </p:nvSpPr>
        <p:spPr bwMode="white">
          <a:xfrm>
            <a:off x="9543758" y="4276586"/>
            <a:ext cx="228513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EE5B7B-C69C-6366-00B1-2DB1D1FEC0F5}"/>
              </a:ext>
            </a:extLst>
          </p:cNvPr>
          <p:cNvSpPr/>
          <p:nvPr/>
        </p:nvSpPr>
        <p:spPr bwMode="white">
          <a:xfrm>
            <a:off x="2082674" y="4290737"/>
            <a:ext cx="337055" cy="2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1111F6-29D0-51DB-7421-38D7ADC07FA9}"/>
              </a:ext>
            </a:extLst>
          </p:cNvPr>
          <p:cNvSpPr/>
          <p:nvPr/>
        </p:nvSpPr>
        <p:spPr bwMode="white">
          <a:xfrm>
            <a:off x="6980596" y="4290737"/>
            <a:ext cx="337055" cy="2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36997F-6E85-2125-42EB-A640BB671B74}"/>
              </a:ext>
            </a:extLst>
          </p:cNvPr>
          <p:cNvSpPr/>
          <p:nvPr/>
        </p:nvSpPr>
        <p:spPr bwMode="white">
          <a:xfrm>
            <a:off x="8018430" y="4290737"/>
            <a:ext cx="337055" cy="2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40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B9282-A4CF-B21D-802E-DFE6532B1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379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40887-7577-C8F9-8C8B-C739D8E0FFCE}"/>
              </a:ext>
            </a:extLst>
          </p:cNvPr>
          <p:cNvSpPr/>
          <p:nvPr/>
        </p:nvSpPr>
        <p:spPr bwMode="white">
          <a:xfrm>
            <a:off x="4767763" y="4109510"/>
            <a:ext cx="390377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1FB433-B5E9-0DB5-A4EE-270246AB80B9}"/>
              </a:ext>
            </a:extLst>
          </p:cNvPr>
          <p:cNvSpPr/>
          <p:nvPr/>
        </p:nvSpPr>
        <p:spPr bwMode="white">
          <a:xfrm>
            <a:off x="5329526" y="4204984"/>
            <a:ext cx="342770" cy="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6D422F-436E-1798-C517-91D9DCA6C41F}"/>
              </a:ext>
            </a:extLst>
          </p:cNvPr>
          <p:cNvSpPr/>
          <p:nvPr/>
        </p:nvSpPr>
        <p:spPr bwMode="white">
          <a:xfrm>
            <a:off x="5929375" y="4119057"/>
            <a:ext cx="228513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E642BA-91BD-527E-1C81-E70FC6A8FC1C}"/>
              </a:ext>
            </a:extLst>
          </p:cNvPr>
          <p:cNvSpPr/>
          <p:nvPr/>
        </p:nvSpPr>
        <p:spPr bwMode="white">
          <a:xfrm>
            <a:off x="6862473" y="4109510"/>
            <a:ext cx="218992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A66B8-8666-EC60-7129-209AD1BCC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596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70BB5-DEF0-6294-2F58-A6B13E60E902}"/>
              </a:ext>
            </a:extLst>
          </p:cNvPr>
          <p:cNvSpPr/>
          <p:nvPr/>
        </p:nvSpPr>
        <p:spPr bwMode="white">
          <a:xfrm>
            <a:off x="7528972" y="2512080"/>
            <a:ext cx="218992" cy="24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E7DB8-85AE-69B5-6EB1-D4E156C3D726}"/>
              </a:ext>
            </a:extLst>
          </p:cNvPr>
          <p:cNvSpPr/>
          <p:nvPr/>
        </p:nvSpPr>
        <p:spPr bwMode="white">
          <a:xfrm>
            <a:off x="10271138" y="2512080"/>
            <a:ext cx="228514" cy="24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27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