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10DA448-3327-25EB-7572-86DFF62FFE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708" y="2875556"/>
            <a:ext cx="11352584" cy="110688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F48DF7-87C2-6592-6AE6-2E4F136D62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340768"/>
            <a:ext cx="11340000" cy="47268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15179A-49BC-5F4B-7B1C-96D07028D5FD}"/>
              </a:ext>
            </a:extLst>
          </p:cNvPr>
          <p:cNvSpPr/>
          <p:nvPr/>
        </p:nvSpPr>
        <p:spPr bwMode="white">
          <a:xfrm>
            <a:off x="3482783" y="1512305"/>
            <a:ext cx="2466045" cy="333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22092E-8EF0-1EBE-8089-0090F0114728}"/>
              </a:ext>
            </a:extLst>
          </p:cNvPr>
          <p:cNvSpPr/>
          <p:nvPr/>
        </p:nvSpPr>
        <p:spPr bwMode="white">
          <a:xfrm>
            <a:off x="2045050" y="4733395"/>
            <a:ext cx="209471" cy="247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491F90-C416-EF59-8FC4-5628C835B6D2}"/>
              </a:ext>
            </a:extLst>
          </p:cNvPr>
          <p:cNvSpPr/>
          <p:nvPr/>
        </p:nvSpPr>
        <p:spPr bwMode="white">
          <a:xfrm>
            <a:off x="3120970" y="4723865"/>
            <a:ext cx="218992" cy="23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943C8D1-980B-1579-EA0D-AF2C922FF792}"/>
              </a:ext>
            </a:extLst>
          </p:cNvPr>
          <p:cNvSpPr/>
          <p:nvPr/>
        </p:nvSpPr>
        <p:spPr bwMode="white">
          <a:xfrm>
            <a:off x="4206410" y="4723865"/>
            <a:ext cx="209471" cy="23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8FC78AE-1194-C5D3-E243-307E5E46EECF}"/>
              </a:ext>
            </a:extLst>
          </p:cNvPr>
          <p:cNvSpPr/>
          <p:nvPr/>
        </p:nvSpPr>
        <p:spPr bwMode="white">
          <a:xfrm>
            <a:off x="5291851" y="4723865"/>
            <a:ext cx="209471" cy="23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0654AC3-2E6B-AA8B-5C6B-85D2C2995EF8}"/>
              </a:ext>
            </a:extLst>
          </p:cNvPr>
          <p:cNvSpPr/>
          <p:nvPr/>
        </p:nvSpPr>
        <p:spPr bwMode="white">
          <a:xfrm>
            <a:off x="6367771" y="4723865"/>
            <a:ext cx="218992" cy="23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07A8796-3E06-6729-730A-045C35C4CAC7}"/>
              </a:ext>
            </a:extLst>
          </p:cNvPr>
          <p:cNvSpPr/>
          <p:nvPr/>
        </p:nvSpPr>
        <p:spPr bwMode="white">
          <a:xfrm>
            <a:off x="7453211" y="4723865"/>
            <a:ext cx="218992" cy="23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F5EBD6A-6AE3-0A45-4764-8581B0C1FE88}"/>
              </a:ext>
            </a:extLst>
          </p:cNvPr>
          <p:cNvSpPr/>
          <p:nvPr/>
        </p:nvSpPr>
        <p:spPr bwMode="white">
          <a:xfrm>
            <a:off x="8538652" y="4723865"/>
            <a:ext cx="218992" cy="23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75F7B03-B028-056E-757B-0E9B6A9FAB69}"/>
              </a:ext>
            </a:extLst>
          </p:cNvPr>
          <p:cNvSpPr/>
          <p:nvPr/>
        </p:nvSpPr>
        <p:spPr bwMode="white">
          <a:xfrm>
            <a:off x="9624093" y="4723865"/>
            <a:ext cx="218992" cy="23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B5CECC9-9BCE-BB07-D692-EAF9A858C8F8}"/>
              </a:ext>
            </a:extLst>
          </p:cNvPr>
          <p:cNvSpPr/>
          <p:nvPr/>
        </p:nvSpPr>
        <p:spPr bwMode="white">
          <a:xfrm>
            <a:off x="10709534" y="4723865"/>
            <a:ext cx="218992" cy="23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20CB4D8-7EC4-3E5E-FF59-35C20B321D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7656" y="2720507"/>
            <a:ext cx="9250870" cy="926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803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42EF53-2F38-7E02-96D7-0A91B2228B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059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5B3286-BDBB-1453-73BE-02E894471E82}"/>
              </a:ext>
            </a:extLst>
          </p:cNvPr>
          <p:cNvSpPr/>
          <p:nvPr/>
        </p:nvSpPr>
        <p:spPr bwMode="white">
          <a:xfrm>
            <a:off x="5301612" y="2148318"/>
            <a:ext cx="390377" cy="285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364EE1-FD38-91A9-3B8C-72E309A6332E}"/>
              </a:ext>
            </a:extLst>
          </p:cNvPr>
          <p:cNvSpPr/>
          <p:nvPr/>
        </p:nvSpPr>
        <p:spPr bwMode="white">
          <a:xfrm>
            <a:off x="6482267" y="2148318"/>
            <a:ext cx="390377" cy="285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6EE614-8D9E-2B28-86B3-34D4D05DE7E2}"/>
              </a:ext>
            </a:extLst>
          </p:cNvPr>
          <p:cNvSpPr/>
          <p:nvPr/>
        </p:nvSpPr>
        <p:spPr bwMode="white">
          <a:xfrm>
            <a:off x="5301612" y="2843940"/>
            <a:ext cx="390377" cy="285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0FCFC86-6EBA-BF52-CDD3-789FD332BE10}"/>
              </a:ext>
            </a:extLst>
          </p:cNvPr>
          <p:cNvSpPr/>
          <p:nvPr/>
        </p:nvSpPr>
        <p:spPr bwMode="white">
          <a:xfrm>
            <a:off x="6520352" y="2862998"/>
            <a:ext cx="304685" cy="247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F06E671B-31D7-B622-2BA9-4555B6D801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3429000"/>
            <a:ext cx="11340000" cy="208966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279330D-742A-7A3B-C03E-EC540AFCC362}"/>
              </a:ext>
            </a:extLst>
          </p:cNvPr>
          <p:cNvSpPr/>
          <p:nvPr/>
        </p:nvSpPr>
        <p:spPr bwMode="white">
          <a:xfrm>
            <a:off x="3301298" y="3667545"/>
            <a:ext cx="276120" cy="23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6E59F38-C796-1BE4-2569-9CCC6898E4BC}"/>
              </a:ext>
            </a:extLst>
          </p:cNvPr>
          <p:cNvSpPr/>
          <p:nvPr/>
        </p:nvSpPr>
        <p:spPr bwMode="white">
          <a:xfrm>
            <a:off x="6519534" y="3667545"/>
            <a:ext cx="276120" cy="23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0307A11-26F3-82DB-7497-0B365099C202}"/>
              </a:ext>
            </a:extLst>
          </p:cNvPr>
          <p:cNvSpPr/>
          <p:nvPr/>
        </p:nvSpPr>
        <p:spPr bwMode="white">
          <a:xfrm>
            <a:off x="4091575" y="4364099"/>
            <a:ext cx="218992" cy="23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DE05964-9D41-5E7B-9145-28F55457D7A7}"/>
              </a:ext>
            </a:extLst>
          </p:cNvPr>
          <p:cNvSpPr/>
          <p:nvPr/>
        </p:nvSpPr>
        <p:spPr bwMode="white">
          <a:xfrm>
            <a:off x="5148451" y="4354557"/>
            <a:ext cx="228513" cy="24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9D4DAC6-B2B4-B037-2BA0-9BBBF9A34765}"/>
              </a:ext>
            </a:extLst>
          </p:cNvPr>
          <p:cNvSpPr/>
          <p:nvPr/>
        </p:nvSpPr>
        <p:spPr bwMode="white">
          <a:xfrm>
            <a:off x="5148451" y="5051110"/>
            <a:ext cx="409420" cy="24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D8673E2-FDE7-BAA7-528C-D89B990DB6F3}"/>
              </a:ext>
            </a:extLst>
          </p:cNvPr>
          <p:cNvSpPr/>
          <p:nvPr/>
        </p:nvSpPr>
        <p:spPr bwMode="white">
          <a:xfrm>
            <a:off x="6395756" y="5051110"/>
            <a:ext cx="399899" cy="24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2DECB1-3D70-CE70-832C-12EC207BC6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412776"/>
            <a:ext cx="11340000" cy="26615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AE5153-9172-622A-5172-1DBF3068F5EC}"/>
              </a:ext>
            </a:extLst>
          </p:cNvPr>
          <p:cNvSpPr/>
          <p:nvPr/>
        </p:nvSpPr>
        <p:spPr bwMode="white">
          <a:xfrm>
            <a:off x="4196889" y="2500286"/>
            <a:ext cx="390377" cy="333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096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858054-5A2A-16AD-A76F-4831511040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23359"/>
            <a:ext cx="11340000" cy="40112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D1B12E-733C-A4B3-EB9A-EFB74BE2D385}"/>
              </a:ext>
            </a:extLst>
          </p:cNvPr>
          <p:cNvSpPr/>
          <p:nvPr/>
        </p:nvSpPr>
        <p:spPr bwMode="white">
          <a:xfrm>
            <a:off x="6316000" y="1718726"/>
            <a:ext cx="390377" cy="333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C6997E-5C79-6C49-4859-2C1769199FDE}"/>
              </a:ext>
            </a:extLst>
          </p:cNvPr>
          <p:cNvSpPr/>
          <p:nvPr/>
        </p:nvSpPr>
        <p:spPr bwMode="white">
          <a:xfrm>
            <a:off x="9296202" y="3252731"/>
            <a:ext cx="390377" cy="333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027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CD23B4-0944-020F-9926-137791785C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17237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823F5B-C38D-A7CF-63DA-15DD70B75BA7}"/>
              </a:ext>
            </a:extLst>
          </p:cNvPr>
          <p:cNvSpPr/>
          <p:nvPr/>
        </p:nvSpPr>
        <p:spPr bwMode="white">
          <a:xfrm>
            <a:off x="5312089" y="1760967"/>
            <a:ext cx="390377" cy="342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521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6EAC8AFA-2A85-D792-8D8C-05F7F84981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24592" cy="3285183"/>
          </a:xfrm>
          <a:prstGeom prst="rect">
            <a:avLst/>
          </a:prstGeom>
        </p:spPr>
      </p:pic>
      <p:sp>
        <p:nvSpPr>
          <p:cNvPr id="7" name="椭圆 6">
            <a:extLst>
              <a:ext uri="{FF2B5EF4-FFF2-40B4-BE49-F238E27FC236}">
                <a16:creationId xmlns:a16="http://schemas.microsoft.com/office/drawing/2014/main" id="{60911956-F859-200C-9D5B-2F879D15F990}"/>
              </a:ext>
            </a:extLst>
          </p:cNvPr>
          <p:cNvSpPr/>
          <p:nvPr/>
        </p:nvSpPr>
        <p:spPr>
          <a:xfrm>
            <a:off x="6528048" y="2204864"/>
            <a:ext cx="1224136" cy="1224136"/>
          </a:xfrm>
          <a:prstGeom prst="ellipse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ED0099EB-E324-CE1E-875C-9038935C58C8}"/>
              </a:ext>
            </a:extLst>
          </p:cNvPr>
          <p:cNvSpPr/>
          <p:nvPr/>
        </p:nvSpPr>
        <p:spPr>
          <a:xfrm>
            <a:off x="5159896" y="3562628"/>
            <a:ext cx="1224136" cy="1224136"/>
          </a:xfrm>
          <a:prstGeom prst="ellipse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3314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5726BD-1860-4DA2-F9C5-FDC6167907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340000" cy="35098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00E706-221A-D481-81F9-2B6E2246FAE1}"/>
              </a:ext>
            </a:extLst>
          </p:cNvPr>
          <p:cNvSpPr/>
          <p:nvPr/>
        </p:nvSpPr>
        <p:spPr bwMode="white">
          <a:xfrm>
            <a:off x="6383845" y="2963126"/>
            <a:ext cx="390377" cy="238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D361F2-44E2-747B-BECB-1680026AF698}"/>
              </a:ext>
            </a:extLst>
          </p:cNvPr>
          <p:cNvSpPr/>
          <p:nvPr/>
        </p:nvSpPr>
        <p:spPr bwMode="white">
          <a:xfrm>
            <a:off x="8440470" y="4555921"/>
            <a:ext cx="399898" cy="238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534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C34364-41C2-ACCE-36CD-BA8CF381EA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865" y="1595465"/>
            <a:ext cx="11340000" cy="36670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997172-0B46-C56C-4510-751ABAC14499}"/>
              </a:ext>
            </a:extLst>
          </p:cNvPr>
          <p:cNvSpPr/>
          <p:nvPr/>
        </p:nvSpPr>
        <p:spPr bwMode="white">
          <a:xfrm>
            <a:off x="8119179" y="1909785"/>
            <a:ext cx="390377" cy="238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0C7C9C-04E5-8F99-34BB-98C8126FD831}"/>
              </a:ext>
            </a:extLst>
          </p:cNvPr>
          <p:cNvSpPr/>
          <p:nvPr/>
        </p:nvSpPr>
        <p:spPr bwMode="white">
          <a:xfrm>
            <a:off x="8595250" y="2386028"/>
            <a:ext cx="390377" cy="238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F98D8F-573F-904E-CB89-735DD84C6156}"/>
              </a:ext>
            </a:extLst>
          </p:cNvPr>
          <p:cNvSpPr/>
          <p:nvPr/>
        </p:nvSpPr>
        <p:spPr bwMode="white">
          <a:xfrm>
            <a:off x="8671421" y="4757717"/>
            <a:ext cx="380856" cy="247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874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8F2052-0629-9026-1B30-2159BD4524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340768"/>
            <a:ext cx="11340000" cy="48135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55E630-EB41-795A-A7BA-05B3C6183E09}"/>
              </a:ext>
            </a:extLst>
          </p:cNvPr>
          <p:cNvSpPr/>
          <p:nvPr/>
        </p:nvSpPr>
        <p:spPr bwMode="white">
          <a:xfrm>
            <a:off x="3648810" y="3761834"/>
            <a:ext cx="390377" cy="23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D5F463-DBA0-0C51-1E90-3850E90AA2FA}"/>
              </a:ext>
            </a:extLst>
          </p:cNvPr>
          <p:cNvSpPr/>
          <p:nvPr/>
        </p:nvSpPr>
        <p:spPr bwMode="white">
          <a:xfrm>
            <a:off x="9314050" y="3761834"/>
            <a:ext cx="390377" cy="23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FF2D0E-4832-1F47-29AA-0720CD757E91}"/>
              </a:ext>
            </a:extLst>
          </p:cNvPr>
          <p:cNvSpPr/>
          <p:nvPr/>
        </p:nvSpPr>
        <p:spPr bwMode="white">
          <a:xfrm>
            <a:off x="10247148" y="3761834"/>
            <a:ext cx="399899" cy="23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FA377D8-4AE6-79ED-8622-A67074C53D39}"/>
              </a:ext>
            </a:extLst>
          </p:cNvPr>
          <p:cNvSpPr/>
          <p:nvPr/>
        </p:nvSpPr>
        <p:spPr bwMode="white">
          <a:xfrm>
            <a:off x="2849012" y="4705478"/>
            <a:ext cx="380856" cy="23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1EF9C98-1E49-FB31-E3B8-4627D85DADE5}"/>
              </a:ext>
            </a:extLst>
          </p:cNvPr>
          <p:cNvSpPr/>
          <p:nvPr/>
        </p:nvSpPr>
        <p:spPr bwMode="white">
          <a:xfrm>
            <a:off x="8380951" y="4676882"/>
            <a:ext cx="380856" cy="23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873CEC2-C774-89FA-7F5C-9BE752220A70}"/>
              </a:ext>
            </a:extLst>
          </p:cNvPr>
          <p:cNvSpPr/>
          <p:nvPr/>
        </p:nvSpPr>
        <p:spPr bwMode="white">
          <a:xfrm>
            <a:off x="10342362" y="4676882"/>
            <a:ext cx="218992" cy="23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F0569B6-FB7B-AE12-6AAB-F79108D57BFF}"/>
              </a:ext>
            </a:extLst>
          </p:cNvPr>
          <p:cNvSpPr/>
          <p:nvPr/>
        </p:nvSpPr>
        <p:spPr bwMode="white">
          <a:xfrm>
            <a:off x="2039692" y="5591931"/>
            <a:ext cx="390377" cy="23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4EBE9A6-CE33-FADD-8305-F49F928507B9}"/>
              </a:ext>
            </a:extLst>
          </p:cNvPr>
          <p:cNvSpPr/>
          <p:nvPr/>
        </p:nvSpPr>
        <p:spPr bwMode="white">
          <a:xfrm>
            <a:off x="8371430" y="5591931"/>
            <a:ext cx="390377" cy="23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6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65</cp:revision>
  <dcterms:created xsi:type="dcterms:W3CDTF">2015-09-16T06:44:00Z</dcterms:created>
  <dcterms:modified xsi:type="dcterms:W3CDTF">2025-01-23T15:58:30Z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