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>
        <p:scale>
          <a:sx n="100" d="100"/>
          <a:sy n="100" d="100"/>
        </p:scale>
        <p:origin x="136" y="1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CF5560-04B8-01A4-825E-9661E12E5C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7295"/>
            <a:ext cx="12192000" cy="328340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6AC95-7B4D-EB27-0C03-5613D4A6D0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1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CE24E2-F943-1300-48E7-AD20CBBF3858}"/>
              </a:ext>
            </a:extLst>
          </p:cNvPr>
          <p:cNvSpPr/>
          <p:nvPr/>
        </p:nvSpPr>
        <p:spPr bwMode="white">
          <a:xfrm>
            <a:off x="9386297" y="1124745"/>
            <a:ext cx="2445703" cy="52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30FBB8-8EDD-EF4B-5341-75BA0600031E}"/>
              </a:ext>
            </a:extLst>
          </p:cNvPr>
          <p:cNvSpPr/>
          <p:nvPr/>
        </p:nvSpPr>
        <p:spPr bwMode="white">
          <a:xfrm>
            <a:off x="2530881" y="2129622"/>
            <a:ext cx="218992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47BC78-A99D-D34F-A2B2-8B1AD5DFBCF5}"/>
              </a:ext>
            </a:extLst>
          </p:cNvPr>
          <p:cNvSpPr/>
          <p:nvPr/>
        </p:nvSpPr>
        <p:spPr bwMode="white">
          <a:xfrm>
            <a:off x="5339697" y="2129622"/>
            <a:ext cx="390377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CBDEA3-2C28-6876-DB4E-112E35D3F7AE}"/>
              </a:ext>
            </a:extLst>
          </p:cNvPr>
          <p:cNvSpPr/>
          <p:nvPr/>
        </p:nvSpPr>
        <p:spPr bwMode="white">
          <a:xfrm>
            <a:off x="8224685" y="2129622"/>
            <a:ext cx="371334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1C146E-9945-7203-9938-50A66F8DD699}"/>
              </a:ext>
            </a:extLst>
          </p:cNvPr>
          <p:cNvSpPr/>
          <p:nvPr/>
        </p:nvSpPr>
        <p:spPr bwMode="white">
          <a:xfrm>
            <a:off x="11100151" y="2129622"/>
            <a:ext cx="390377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C50345-656F-3BC3-10C3-680C0A4A7E97}"/>
              </a:ext>
            </a:extLst>
          </p:cNvPr>
          <p:cNvSpPr/>
          <p:nvPr/>
        </p:nvSpPr>
        <p:spPr bwMode="white">
          <a:xfrm>
            <a:off x="2273803" y="2911317"/>
            <a:ext cx="390377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60FE84-C4AF-ED30-5065-E2A0136AC139}"/>
              </a:ext>
            </a:extLst>
          </p:cNvPr>
          <p:cNvSpPr/>
          <p:nvPr/>
        </p:nvSpPr>
        <p:spPr bwMode="white">
          <a:xfrm>
            <a:off x="5587254" y="2911317"/>
            <a:ext cx="228513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F66FAC-AD21-EF1E-FA61-5D087C9C33BD}"/>
              </a:ext>
            </a:extLst>
          </p:cNvPr>
          <p:cNvSpPr/>
          <p:nvPr/>
        </p:nvSpPr>
        <p:spPr bwMode="white">
          <a:xfrm>
            <a:off x="8224685" y="2911317"/>
            <a:ext cx="380856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4C5EBD-CABF-4649-4983-FB7466E8FF02}"/>
              </a:ext>
            </a:extLst>
          </p:cNvPr>
          <p:cNvSpPr/>
          <p:nvPr/>
        </p:nvSpPr>
        <p:spPr bwMode="white">
          <a:xfrm>
            <a:off x="11100151" y="2911317"/>
            <a:ext cx="390377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7906965-0485-89D1-F286-E5018232D3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920536" cy="3349714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2667023-A244-CE28-08F6-1DD1E0283213}"/>
              </a:ext>
            </a:extLst>
          </p:cNvPr>
          <p:cNvCxnSpPr/>
          <p:nvPr/>
        </p:nvCxnSpPr>
        <p:spPr>
          <a:xfrm>
            <a:off x="2423592" y="2996952"/>
            <a:ext cx="3960440" cy="115212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021C0D8-527A-4EB4-1DD4-CFDB43049C4E}"/>
              </a:ext>
            </a:extLst>
          </p:cNvPr>
          <p:cNvCxnSpPr>
            <a:cxnSpLocks/>
          </p:cNvCxnSpPr>
          <p:nvPr/>
        </p:nvCxnSpPr>
        <p:spPr>
          <a:xfrm flipH="1">
            <a:off x="2639616" y="2996952"/>
            <a:ext cx="1764196" cy="122413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C7889F1-9397-9223-A7CB-894A8452E3F4}"/>
              </a:ext>
            </a:extLst>
          </p:cNvPr>
          <p:cNvCxnSpPr>
            <a:cxnSpLocks/>
          </p:cNvCxnSpPr>
          <p:nvPr/>
        </p:nvCxnSpPr>
        <p:spPr>
          <a:xfrm>
            <a:off x="6384032" y="2996952"/>
            <a:ext cx="3744416" cy="115212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F216BFA-A913-A6C5-8EF7-DD1986AE7EC4}"/>
              </a:ext>
            </a:extLst>
          </p:cNvPr>
          <p:cNvCxnSpPr>
            <a:cxnSpLocks/>
          </p:cNvCxnSpPr>
          <p:nvPr/>
        </p:nvCxnSpPr>
        <p:spPr>
          <a:xfrm>
            <a:off x="8328248" y="2996952"/>
            <a:ext cx="0" cy="115212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7D15A115-E8B4-66D3-B3C7-6838C18D67E2}"/>
              </a:ext>
            </a:extLst>
          </p:cNvPr>
          <p:cNvCxnSpPr>
            <a:cxnSpLocks/>
          </p:cNvCxnSpPr>
          <p:nvPr/>
        </p:nvCxnSpPr>
        <p:spPr>
          <a:xfrm flipH="1">
            <a:off x="4583832" y="2996952"/>
            <a:ext cx="5616624" cy="122413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443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AB02DF-4E1A-FDFE-EF8F-E73167BB18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37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AC828D-9E01-28B1-C251-4BFF57BE3BDF}"/>
              </a:ext>
            </a:extLst>
          </p:cNvPr>
          <p:cNvSpPr/>
          <p:nvPr/>
        </p:nvSpPr>
        <p:spPr bwMode="white">
          <a:xfrm>
            <a:off x="1750125" y="3611239"/>
            <a:ext cx="380856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466EDF-435A-471E-43DD-868A15703934}"/>
              </a:ext>
            </a:extLst>
          </p:cNvPr>
          <p:cNvSpPr/>
          <p:nvPr/>
        </p:nvSpPr>
        <p:spPr bwMode="white">
          <a:xfrm>
            <a:off x="2902216" y="3611239"/>
            <a:ext cx="228513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1CB2D1-C725-3A50-1F56-C820DF34268E}"/>
              </a:ext>
            </a:extLst>
          </p:cNvPr>
          <p:cNvSpPr/>
          <p:nvPr/>
        </p:nvSpPr>
        <p:spPr bwMode="white">
          <a:xfrm>
            <a:off x="3759143" y="3611239"/>
            <a:ext cx="390377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E67B8C-4E53-68CE-D6A1-E1109A6438AC}"/>
              </a:ext>
            </a:extLst>
          </p:cNvPr>
          <p:cNvSpPr/>
          <p:nvPr/>
        </p:nvSpPr>
        <p:spPr bwMode="white">
          <a:xfrm>
            <a:off x="6872644" y="3611239"/>
            <a:ext cx="390377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7E5B27-B3D7-D7F8-B759-50C580E27702}"/>
              </a:ext>
            </a:extLst>
          </p:cNvPr>
          <p:cNvSpPr/>
          <p:nvPr/>
        </p:nvSpPr>
        <p:spPr bwMode="white">
          <a:xfrm>
            <a:off x="8024735" y="3611239"/>
            <a:ext cx="228513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D96971-EC11-3604-0B39-0F0422B8E985}"/>
              </a:ext>
            </a:extLst>
          </p:cNvPr>
          <p:cNvSpPr/>
          <p:nvPr/>
        </p:nvSpPr>
        <p:spPr bwMode="white">
          <a:xfrm>
            <a:off x="8891183" y="3611239"/>
            <a:ext cx="380856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EB8EE5C-01A5-9244-5467-5A73C640553E}"/>
              </a:ext>
            </a:extLst>
          </p:cNvPr>
          <p:cNvSpPr/>
          <p:nvPr/>
        </p:nvSpPr>
        <p:spPr bwMode="white">
          <a:xfrm>
            <a:off x="2327562" y="3632695"/>
            <a:ext cx="312054" cy="22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4466D7-C97F-1A37-860C-1BB15C469CED}"/>
              </a:ext>
            </a:extLst>
          </p:cNvPr>
          <p:cNvSpPr/>
          <p:nvPr/>
        </p:nvSpPr>
        <p:spPr bwMode="white">
          <a:xfrm>
            <a:off x="7425961" y="3632695"/>
            <a:ext cx="312054" cy="22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03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045456-4189-2671-1ECA-23F5DB624E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26994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01257E-124A-38B5-5181-0C4903004F63}"/>
              </a:ext>
            </a:extLst>
          </p:cNvPr>
          <p:cNvSpPr/>
          <p:nvPr/>
        </p:nvSpPr>
        <p:spPr bwMode="white">
          <a:xfrm>
            <a:off x="6426094" y="2333738"/>
            <a:ext cx="390377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9D0379-7AEE-4884-EAEA-5CB695D211AA}"/>
              </a:ext>
            </a:extLst>
          </p:cNvPr>
          <p:cNvSpPr/>
          <p:nvPr/>
        </p:nvSpPr>
        <p:spPr bwMode="white">
          <a:xfrm>
            <a:off x="7587706" y="2343277"/>
            <a:ext cx="218992" cy="23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03DF53-060A-BFC3-6BCF-A2B497354555}"/>
              </a:ext>
            </a:extLst>
          </p:cNvPr>
          <p:cNvSpPr/>
          <p:nvPr/>
        </p:nvSpPr>
        <p:spPr bwMode="white">
          <a:xfrm>
            <a:off x="8435111" y="2343277"/>
            <a:ext cx="390377" cy="23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759CE3-97FD-8CB8-1127-5BBE219E104F}"/>
              </a:ext>
            </a:extLst>
          </p:cNvPr>
          <p:cNvSpPr/>
          <p:nvPr/>
        </p:nvSpPr>
        <p:spPr bwMode="white">
          <a:xfrm>
            <a:off x="6426094" y="3678710"/>
            <a:ext cx="390377" cy="23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1FD717-092B-28BA-FE08-E91A85AF490B}"/>
              </a:ext>
            </a:extLst>
          </p:cNvPr>
          <p:cNvSpPr/>
          <p:nvPr/>
        </p:nvSpPr>
        <p:spPr bwMode="white">
          <a:xfrm>
            <a:off x="7587706" y="3678710"/>
            <a:ext cx="218992" cy="23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BF9420-6117-BA3B-1E7D-981C32EFABB2}"/>
              </a:ext>
            </a:extLst>
          </p:cNvPr>
          <p:cNvSpPr/>
          <p:nvPr/>
        </p:nvSpPr>
        <p:spPr bwMode="white">
          <a:xfrm>
            <a:off x="8435111" y="3678710"/>
            <a:ext cx="390377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47F96A2-7BB2-CFD6-6AEE-48A3EC64CC4C}"/>
              </a:ext>
            </a:extLst>
          </p:cNvPr>
          <p:cNvSpPr/>
          <p:nvPr/>
        </p:nvSpPr>
        <p:spPr bwMode="white">
          <a:xfrm>
            <a:off x="6974650" y="2316896"/>
            <a:ext cx="390376" cy="32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B39DB9-2FC2-FFEE-34D7-5C6AC8E95365}"/>
              </a:ext>
            </a:extLst>
          </p:cNvPr>
          <p:cNvSpPr/>
          <p:nvPr/>
        </p:nvSpPr>
        <p:spPr bwMode="white">
          <a:xfrm>
            <a:off x="7016146" y="3690364"/>
            <a:ext cx="312054" cy="22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70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EB835-F103-DE36-ACF4-A355AC3152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27672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24C433-F1D4-1C50-412E-6DBCFB2826C6}"/>
              </a:ext>
            </a:extLst>
          </p:cNvPr>
          <p:cNvSpPr/>
          <p:nvPr/>
        </p:nvSpPr>
        <p:spPr bwMode="white">
          <a:xfrm>
            <a:off x="7259815" y="2982911"/>
            <a:ext cx="380856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CB690A-3C54-C830-99C7-C8C549D0904B}"/>
              </a:ext>
            </a:extLst>
          </p:cNvPr>
          <p:cNvSpPr/>
          <p:nvPr/>
        </p:nvSpPr>
        <p:spPr bwMode="white">
          <a:xfrm>
            <a:off x="8411905" y="2982911"/>
            <a:ext cx="228513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9572F9-200A-74B5-6D58-41B8BB9DBE4D}"/>
              </a:ext>
            </a:extLst>
          </p:cNvPr>
          <p:cNvSpPr/>
          <p:nvPr/>
        </p:nvSpPr>
        <p:spPr bwMode="white">
          <a:xfrm>
            <a:off x="9268832" y="2982911"/>
            <a:ext cx="390377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629D744-A8F9-A46E-83A2-61A05E723A93}"/>
              </a:ext>
            </a:extLst>
          </p:cNvPr>
          <p:cNvSpPr/>
          <p:nvPr/>
        </p:nvSpPr>
        <p:spPr bwMode="white">
          <a:xfrm>
            <a:off x="7801059" y="2982911"/>
            <a:ext cx="312054" cy="226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83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2025-01-21T14:58:52Z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