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AA7A201-B9FF-893E-2016-D99932BB4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4238"/>
            <a:ext cx="12192000" cy="41495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6177E-9E50-601C-DA14-659C4E2C8D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867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8CE8F3-5A60-696A-1B2E-DB52B3782340}"/>
              </a:ext>
            </a:extLst>
          </p:cNvPr>
          <p:cNvSpPr/>
          <p:nvPr/>
        </p:nvSpPr>
        <p:spPr bwMode="white">
          <a:xfrm>
            <a:off x="1873254" y="3942661"/>
            <a:ext cx="409420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3B89AC-2E25-2154-ACD2-A0398DDDE80E}"/>
              </a:ext>
            </a:extLst>
          </p:cNvPr>
          <p:cNvSpPr/>
          <p:nvPr/>
        </p:nvSpPr>
        <p:spPr bwMode="white">
          <a:xfrm>
            <a:off x="5710382" y="3933134"/>
            <a:ext cx="399899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468EDA-9668-6DE3-F799-2A394BA29676}"/>
              </a:ext>
            </a:extLst>
          </p:cNvPr>
          <p:cNvSpPr/>
          <p:nvPr/>
        </p:nvSpPr>
        <p:spPr bwMode="white">
          <a:xfrm>
            <a:off x="9557032" y="3923608"/>
            <a:ext cx="399899" cy="24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DB976-7B06-BF1F-DD7A-75A785B2B4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2822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49ABC7-0095-02B4-D052-740A7291CD7A}"/>
              </a:ext>
            </a:extLst>
          </p:cNvPr>
          <p:cNvSpPr/>
          <p:nvPr/>
        </p:nvSpPr>
        <p:spPr bwMode="white">
          <a:xfrm>
            <a:off x="3510937" y="2300115"/>
            <a:ext cx="1047355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87619A-2E70-A388-2E93-4DD9710B2A26}"/>
              </a:ext>
            </a:extLst>
          </p:cNvPr>
          <p:cNvSpPr/>
          <p:nvPr/>
        </p:nvSpPr>
        <p:spPr bwMode="white">
          <a:xfrm>
            <a:off x="5139098" y="2300115"/>
            <a:ext cx="1085440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C760A0-4538-2D3A-90DF-D6F44F29CC0E}"/>
              </a:ext>
            </a:extLst>
          </p:cNvPr>
          <p:cNvSpPr/>
          <p:nvPr/>
        </p:nvSpPr>
        <p:spPr bwMode="white">
          <a:xfrm>
            <a:off x="6757738" y="2290574"/>
            <a:ext cx="1085440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AED62C-ED3A-A953-3D87-BAF701A06FA4}"/>
              </a:ext>
            </a:extLst>
          </p:cNvPr>
          <p:cNvSpPr/>
          <p:nvPr/>
        </p:nvSpPr>
        <p:spPr bwMode="white">
          <a:xfrm>
            <a:off x="8576327" y="2300115"/>
            <a:ext cx="685541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098337-A3E6-690F-E501-7E9D80782D7B}"/>
              </a:ext>
            </a:extLst>
          </p:cNvPr>
          <p:cNvSpPr/>
          <p:nvPr/>
        </p:nvSpPr>
        <p:spPr bwMode="white">
          <a:xfrm>
            <a:off x="10023581" y="2300115"/>
            <a:ext cx="1047355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89EE60-0713-A945-21CF-5E7490217BE2}"/>
              </a:ext>
            </a:extLst>
          </p:cNvPr>
          <p:cNvSpPr/>
          <p:nvPr/>
        </p:nvSpPr>
        <p:spPr bwMode="white">
          <a:xfrm>
            <a:off x="3510937" y="3235162"/>
            <a:ext cx="1056876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D3ED8E-7C0D-4E1A-AF60-A39701E88E30}"/>
              </a:ext>
            </a:extLst>
          </p:cNvPr>
          <p:cNvSpPr/>
          <p:nvPr/>
        </p:nvSpPr>
        <p:spPr bwMode="white">
          <a:xfrm>
            <a:off x="5139098" y="3235162"/>
            <a:ext cx="1037833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EEA96D-449B-7CBB-9B80-7819786EFC8C}"/>
              </a:ext>
            </a:extLst>
          </p:cNvPr>
          <p:cNvSpPr/>
          <p:nvPr/>
        </p:nvSpPr>
        <p:spPr bwMode="white">
          <a:xfrm>
            <a:off x="6757738" y="3235162"/>
            <a:ext cx="1085440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1A0F3A-1EAA-0BEF-D838-DC67BD0650BD}"/>
              </a:ext>
            </a:extLst>
          </p:cNvPr>
          <p:cNvSpPr/>
          <p:nvPr/>
        </p:nvSpPr>
        <p:spPr bwMode="white">
          <a:xfrm>
            <a:off x="8385899" y="3225621"/>
            <a:ext cx="1075919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45E3E27-9A5B-31DD-A670-3B953CE8A7D3}"/>
              </a:ext>
            </a:extLst>
          </p:cNvPr>
          <p:cNvSpPr/>
          <p:nvPr/>
        </p:nvSpPr>
        <p:spPr bwMode="white">
          <a:xfrm>
            <a:off x="10175924" y="3225621"/>
            <a:ext cx="714105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C6B0870-38F3-8608-49B6-549B36003B01}"/>
              </a:ext>
            </a:extLst>
          </p:cNvPr>
          <p:cNvSpPr/>
          <p:nvPr/>
        </p:nvSpPr>
        <p:spPr bwMode="white">
          <a:xfrm>
            <a:off x="3501415" y="4160667"/>
            <a:ext cx="1085440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A00622F-7944-37B0-32D8-AF6502FA00A7}"/>
              </a:ext>
            </a:extLst>
          </p:cNvPr>
          <p:cNvSpPr/>
          <p:nvPr/>
        </p:nvSpPr>
        <p:spPr bwMode="white">
          <a:xfrm>
            <a:off x="5129576" y="4170208"/>
            <a:ext cx="1056876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0D91202-CA52-5B1A-7A41-8D7FC0CF6991}"/>
              </a:ext>
            </a:extLst>
          </p:cNvPr>
          <p:cNvSpPr/>
          <p:nvPr/>
        </p:nvSpPr>
        <p:spPr bwMode="white">
          <a:xfrm>
            <a:off x="6757738" y="4170208"/>
            <a:ext cx="1047355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080A190-4DD2-BD44-3C0D-57F2F29134E3}"/>
              </a:ext>
            </a:extLst>
          </p:cNvPr>
          <p:cNvSpPr/>
          <p:nvPr/>
        </p:nvSpPr>
        <p:spPr bwMode="white">
          <a:xfrm>
            <a:off x="8376377" y="4170208"/>
            <a:ext cx="1094962" cy="25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3D7C61C-0B19-8133-0D94-CFDABF8D3270}"/>
              </a:ext>
            </a:extLst>
          </p:cNvPr>
          <p:cNvSpPr/>
          <p:nvPr/>
        </p:nvSpPr>
        <p:spPr bwMode="white">
          <a:xfrm>
            <a:off x="10004539" y="4160667"/>
            <a:ext cx="1085440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92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02F13D-ABA8-D421-94DF-B7D8294C92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563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93669-7AB1-A40D-794B-22E96DBB3012}"/>
              </a:ext>
            </a:extLst>
          </p:cNvPr>
          <p:cNvSpPr/>
          <p:nvPr/>
        </p:nvSpPr>
        <p:spPr bwMode="white">
          <a:xfrm>
            <a:off x="1387662" y="3677023"/>
            <a:ext cx="1923324" cy="26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1509BB-2044-CEFF-F766-2C266CFCC005}"/>
              </a:ext>
            </a:extLst>
          </p:cNvPr>
          <p:cNvSpPr/>
          <p:nvPr/>
        </p:nvSpPr>
        <p:spPr bwMode="white">
          <a:xfrm>
            <a:off x="5481869" y="3677023"/>
            <a:ext cx="695062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21E252-6846-A1C9-2C76-1103E6D36D47}"/>
              </a:ext>
            </a:extLst>
          </p:cNvPr>
          <p:cNvSpPr/>
          <p:nvPr/>
        </p:nvSpPr>
        <p:spPr bwMode="white">
          <a:xfrm>
            <a:off x="8700105" y="3667492"/>
            <a:ext cx="1075919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64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A6B50-6292-AD13-ACB2-FA9BE6D0AF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1874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E85408-F547-7381-3336-2D9E815565B6}"/>
              </a:ext>
            </a:extLst>
          </p:cNvPr>
          <p:cNvSpPr/>
          <p:nvPr/>
        </p:nvSpPr>
        <p:spPr bwMode="white">
          <a:xfrm>
            <a:off x="987763" y="5170990"/>
            <a:ext cx="1456775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519F96E-92BD-79E7-E879-4CEAA4FA8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988840"/>
            <a:ext cx="9361040" cy="328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87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66</cp:revision>
  <dcterms:created xsi:type="dcterms:W3CDTF">2015-09-16T06:44:00Z</dcterms:created>
  <dcterms:modified xsi:type="dcterms:W3CDTF">2025-01-23T15:10:44Z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