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780273E-1505-B0E4-683F-DE8DA9CFD7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732" y="2917379"/>
            <a:ext cx="10920536" cy="102324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CC4AE5-D70F-3006-7AD1-A49657EA54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4258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D9195A-CB6D-0B20-0F04-FFAF9B386D33}"/>
              </a:ext>
            </a:extLst>
          </p:cNvPr>
          <p:cNvSpPr/>
          <p:nvPr/>
        </p:nvSpPr>
        <p:spPr bwMode="white">
          <a:xfrm>
            <a:off x="1511440" y="3769837"/>
            <a:ext cx="228513" cy="24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91B35A-8D4C-91BC-2FF9-809DB0E3BFBE}"/>
              </a:ext>
            </a:extLst>
          </p:cNvPr>
          <p:cNvSpPr/>
          <p:nvPr/>
        </p:nvSpPr>
        <p:spPr bwMode="white">
          <a:xfrm>
            <a:off x="3920357" y="3769837"/>
            <a:ext cx="218992" cy="24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E7EE40-884D-2939-D242-5F23198A1563}"/>
              </a:ext>
            </a:extLst>
          </p:cNvPr>
          <p:cNvSpPr/>
          <p:nvPr/>
        </p:nvSpPr>
        <p:spPr bwMode="white">
          <a:xfrm>
            <a:off x="7728921" y="3769837"/>
            <a:ext cx="399898" cy="24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FD44EE-7B50-6F44-9CEB-7E07CA1BCFD1}"/>
              </a:ext>
            </a:extLst>
          </p:cNvPr>
          <p:cNvSpPr/>
          <p:nvPr/>
        </p:nvSpPr>
        <p:spPr bwMode="white">
          <a:xfrm>
            <a:off x="8709627" y="3750752"/>
            <a:ext cx="380855" cy="26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0248770-FD1A-7D67-180B-27FEB910EA5B}"/>
              </a:ext>
            </a:extLst>
          </p:cNvPr>
          <p:cNvSpPr/>
          <p:nvPr/>
        </p:nvSpPr>
        <p:spPr bwMode="white">
          <a:xfrm>
            <a:off x="9661768" y="3769837"/>
            <a:ext cx="409420" cy="24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EB0F1D6-7F77-37E8-6D0A-DF487602A0B4}"/>
              </a:ext>
            </a:extLst>
          </p:cNvPr>
          <p:cNvSpPr/>
          <p:nvPr/>
        </p:nvSpPr>
        <p:spPr bwMode="white">
          <a:xfrm>
            <a:off x="2225546" y="4399659"/>
            <a:ext cx="399899" cy="24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69976CF-E2B5-7FF3-F42F-430507DC9976}"/>
              </a:ext>
            </a:extLst>
          </p:cNvPr>
          <p:cNvSpPr/>
          <p:nvPr/>
        </p:nvSpPr>
        <p:spPr bwMode="white">
          <a:xfrm>
            <a:off x="4558292" y="4390117"/>
            <a:ext cx="1066397" cy="26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839D20-4EAF-6F17-EA20-BBEDAEA30A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5720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D86CE3-152D-4149-8DB1-676C5CA83390}"/>
              </a:ext>
            </a:extLst>
          </p:cNvPr>
          <p:cNvSpPr/>
          <p:nvPr/>
        </p:nvSpPr>
        <p:spPr bwMode="white">
          <a:xfrm>
            <a:off x="2216025" y="2317773"/>
            <a:ext cx="409420" cy="23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E22CB3-8D14-822F-A80D-897AAD7AD8D4}"/>
              </a:ext>
            </a:extLst>
          </p:cNvPr>
          <p:cNvSpPr/>
          <p:nvPr/>
        </p:nvSpPr>
        <p:spPr bwMode="white">
          <a:xfrm>
            <a:off x="5062926" y="2308247"/>
            <a:ext cx="399899" cy="2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C47D38-AFC7-E302-9AD6-277E50FD44CD}"/>
              </a:ext>
            </a:extLst>
          </p:cNvPr>
          <p:cNvSpPr/>
          <p:nvPr/>
        </p:nvSpPr>
        <p:spPr bwMode="white">
          <a:xfrm>
            <a:off x="7900307" y="2308247"/>
            <a:ext cx="399899" cy="2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8263EF-8D45-FE6F-07DA-E3223EA8047B}"/>
              </a:ext>
            </a:extLst>
          </p:cNvPr>
          <p:cNvSpPr/>
          <p:nvPr/>
        </p:nvSpPr>
        <p:spPr bwMode="white">
          <a:xfrm>
            <a:off x="10737687" y="2317773"/>
            <a:ext cx="399899" cy="23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36B833-2FF2-9682-6FD6-4FCC4AA1D6C2}"/>
              </a:ext>
            </a:extLst>
          </p:cNvPr>
          <p:cNvSpPr/>
          <p:nvPr/>
        </p:nvSpPr>
        <p:spPr bwMode="white">
          <a:xfrm>
            <a:off x="2216025" y="2936982"/>
            <a:ext cx="409420" cy="2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9079E8-C3EA-C11D-98E1-CBE4D7E5FD37}"/>
              </a:ext>
            </a:extLst>
          </p:cNvPr>
          <p:cNvSpPr/>
          <p:nvPr/>
        </p:nvSpPr>
        <p:spPr bwMode="white">
          <a:xfrm>
            <a:off x="5062926" y="2936982"/>
            <a:ext cx="399899" cy="2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EC2CE07-8ACE-7911-D065-F98C41CFC388}"/>
              </a:ext>
            </a:extLst>
          </p:cNvPr>
          <p:cNvSpPr/>
          <p:nvPr/>
        </p:nvSpPr>
        <p:spPr bwMode="white">
          <a:xfrm>
            <a:off x="8081214" y="2936982"/>
            <a:ext cx="399899" cy="2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49265E9-2C46-AEC2-B891-2B9D0A7DDF99}"/>
              </a:ext>
            </a:extLst>
          </p:cNvPr>
          <p:cNvSpPr/>
          <p:nvPr/>
        </p:nvSpPr>
        <p:spPr bwMode="white">
          <a:xfrm>
            <a:off x="10918594" y="2936982"/>
            <a:ext cx="399899" cy="2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E6136B9-EE24-3BB9-9133-302C87FC5DD6}"/>
              </a:ext>
            </a:extLst>
          </p:cNvPr>
          <p:cNvSpPr/>
          <p:nvPr/>
        </p:nvSpPr>
        <p:spPr bwMode="white">
          <a:xfrm>
            <a:off x="2396931" y="3556191"/>
            <a:ext cx="399899" cy="25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B5B85D9-A184-4F23-730A-4C9B95375C49}"/>
              </a:ext>
            </a:extLst>
          </p:cNvPr>
          <p:cNvSpPr/>
          <p:nvPr/>
        </p:nvSpPr>
        <p:spPr bwMode="white">
          <a:xfrm>
            <a:off x="5253355" y="3565717"/>
            <a:ext cx="380856" cy="2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C6D23FF-2242-469B-C72D-240BE7C6B1B7}"/>
              </a:ext>
            </a:extLst>
          </p:cNvPr>
          <p:cNvSpPr/>
          <p:nvPr/>
        </p:nvSpPr>
        <p:spPr bwMode="white">
          <a:xfrm>
            <a:off x="7900307" y="3556191"/>
            <a:ext cx="399899" cy="25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B2DEA5A-557B-4F72-9F77-41061C0FE346}"/>
              </a:ext>
            </a:extLst>
          </p:cNvPr>
          <p:cNvSpPr/>
          <p:nvPr/>
        </p:nvSpPr>
        <p:spPr bwMode="white">
          <a:xfrm>
            <a:off x="10737687" y="3556191"/>
            <a:ext cx="399899" cy="25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586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ECCA53-CA7F-4C85-0049-42F42650BD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248" y="1382874"/>
            <a:ext cx="11340000" cy="25856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6B0A9B-AE91-1167-17E7-0AFD98D80898}"/>
              </a:ext>
            </a:extLst>
          </p:cNvPr>
          <p:cNvSpPr/>
          <p:nvPr/>
        </p:nvSpPr>
        <p:spPr bwMode="white">
          <a:xfrm>
            <a:off x="2832472" y="2251118"/>
            <a:ext cx="399899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A03486-7F33-3E2E-2BAF-02BE7EE6FBC8}"/>
              </a:ext>
            </a:extLst>
          </p:cNvPr>
          <p:cNvSpPr/>
          <p:nvPr/>
        </p:nvSpPr>
        <p:spPr bwMode="white">
          <a:xfrm>
            <a:off x="4070255" y="2251118"/>
            <a:ext cx="409420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2DA614-8B12-0259-90FD-F26A5B6CFDEB}"/>
              </a:ext>
            </a:extLst>
          </p:cNvPr>
          <p:cNvSpPr/>
          <p:nvPr/>
        </p:nvSpPr>
        <p:spPr bwMode="white">
          <a:xfrm>
            <a:off x="5317560" y="2251118"/>
            <a:ext cx="409420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5B6C1B-A496-57DB-5AAA-D37D0560D1B4}"/>
              </a:ext>
            </a:extLst>
          </p:cNvPr>
          <p:cNvSpPr/>
          <p:nvPr/>
        </p:nvSpPr>
        <p:spPr bwMode="white">
          <a:xfrm>
            <a:off x="6564865" y="2251118"/>
            <a:ext cx="399899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2CF9E3-326C-9E46-19CB-975233ABF069}"/>
              </a:ext>
            </a:extLst>
          </p:cNvPr>
          <p:cNvSpPr/>
          <p:nvPr/>
        </p:nvSpPr>
        <p:spPr bwMode="white">
          <a:xfrm>
            <a:off x="7821691" y="2251118"/>
            <a:ext cx="380856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65FB793-9E5E-5CE3-DE62-905F721AB3E8}"/>
              </a:ext>
            </a:extLst>
          </p:cNvPr>
          <p:cNvSpPr/>
          <p:nvPr/>
        </p:nvSpPr>
        <p:spPr bwMode="white">
          <a:xfrm>
            <a:off x="2832472" y="3501008"/>
            <a:ext cx="399899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B2C9957-6B45-0255-572A-5FB18F490DAD}"/>
              </a:ext>
            </a:extLst>
          </p:cNvPr>
          <p:cNvSpPr/>
          <p:nvPr/>
        </p:nvSpPr>
        <p:spPr bwMode="white">
          <a:xfrm>
            <a:off x="4079776" y="3501008"/>
            <a:ext cx="399899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5194AB6-5C2A-72A5-63DB-F4D75393B28D}"/>
              </a:ext>
            </a:extLst>
          </p:cNvPr>
          <p:cNvSpPr/>
          <p:nvPr/>
        </p:nvSpPr>
        <p:spPr bwMode="white">
          <a:xfrm>
            <a:off x="5327081" y="3501008"/>
            <a:ext cx="399899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58B2D2E-77D1-F78A-5887-99C39F70446B}"/>
              </a:ext>
            </a:extLst>
          </p:cNvPr>
          <p:cNvSpPr/>
          <p:nvPr/>
        </p:nvSpPr>
        <p:spPr bwMode="white">
          <a:xfrm>
            <a:off x="6564865" y="3501008"/>
            <a:ext cx="399899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BA0FFFB-97E8-5D26-97E9-F8616343883D}"/>
              </a:ext>
            </a:extLst>
          </p:cNvPr>
          <p:cNvSpPr/>
          <p:nvPr/>
        </p:nvSpPr>
        <p:spPr bwMode="white">
          <a:xfrm>
            <a:off x="7802648" y="3501008"/>
            <a:ext cx="399899" cy="24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709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0BBE1F-9CA8-35EF-D9A0-D0E0C6B623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35396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67AF02-97EC-3539-A1C6-9D6D8E2B74DC}"/>
              </a:ext>
            </a:extLst>
          </p:cNvPr>
          <p:cNvSpPr/>
          <p:nvPr/>
        </p:nvSpPr>
        <p:spPr bwMode="white">
          <a:xfrm>
            <a:off x="4996277" y="3039955"/>
            <a:ext cx="390377" cy="238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FBA85D-7A58-801C-FB3D-1ECB8956266A}"/>
              </a:ext>
            </a:extLst>
          </p:cNvPr>
          <p:cNvSpPr/>
          <p:nvPr/>
        </p:nvSpPr>
        <p:spPr bwMode="white">
          <a:xfrm>
            <a:off x="6072196" y="3030414"/>
            <a:ext cx="409420" cy="24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52F8D7-30D8-E18F-FAFC-6E8D9ECCF0AA}"/>
              </a:ext>
            </a:extLst>
          </p:cNvPr>
          <p:cNvSpPr/>
          <p:nvPr/>
        </p:nvSpPr>
        <p:spPr bwMode="white">
          <a:xfrm>
            <a:off x="7005294" y="3039955"/>
            <a:ext cx="399899" cy="238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04387A-9E83-887E-1BDE-29FF225B439E}"/>
              </a:ext>
            </a:extLst>
          </p:cNvPr>
          <p:cNvSpPr/>
          <p:nvPr/>
        </p:nvSpPr>
        <p:spPr bwMode="white">
          <a:xfrm>
            <a:off x="4996277" y="4509258"/>
            <a:ext cx="399899" cy="24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66A57D-1183-4D30-A39C-A2642DD26D92}"/>
              </a:ext>
            </a:extLst>
          </p:cNvPr>
          <p:cNvSpPr/>
          <p:nvPr/>
        </p:nvSpPr>
        <p:spPr bwMode="white">
          <a:xfrm>
            <a:off x="6072196" y="4509258"/>
            <a:ext cx="409420" cy="24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B8A7123-6111-95EC-C7CC-32607C424E80}"/>
              </a:ext>
            </a:extLst>
          </p:cNvPr>
          <p:cNvSpPr/>
          <p:nvPr/>
        </p:nvSpPr>
        <p:spPr bwMode="white">
          <a:xfrm>
            <a:off x="7005294" y="4509258"/>
            <a:ext cx="409420" cy="24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D5807D0-BBF2-82F7-4897-AEC5A87E92C8}"/>
              </a:ext>
            </a:extLst>
          </p:cNvPr>
          <p:cNvSpPr/>
          <p:nvPr/>
        </p:nvSpPr>
        <p:spPr bwMode="white">
          <a:xfrm>
            <a:off x="5582087" y="2996952"/>
            <a:ext cx="32824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4A143DB-C919-4A98-3C72-D6CECF31F21D}"/>
              </a:ext>
            </a:extLst>
          </p:cNvPr>
          <p:cNvSpPr/>
          <p:nvPr/>
        </p:nvSpPr>
        <p:spPr bwMode="white">
          <a:xfrm>
            <a:off x="5582087" y="4531343"/>
            <a:ext cx="328245" cy="22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929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604261-E3D9-34E6-F77A-68BC93D6A4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34448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4F67FE-31FA-2B77-896F-99DB944773B1}"/>
              </a:ext>
            </a:extLst>
          </p:cNvPr>
          <p:cNvSpPr/>
          <p:nvPr/>
        </p:nvSpPr>
        <p:spPr bwMode="white">
          <a:xfrm>
            <a:off x="1330534" y="3927650"/>
            <a:ext cx="1647204" cy="286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C4803D-1741-91BF-B4A0-243002EDB78D}"/>
              </a:ext>
            </a:extLst>
          </p:cNvPr>
          <p:cNvSpPr/>
          <p:nvPr/>
        </p:nvSpPr>
        <p:spPr bwMode="white">
          <a:xfrm>
            <a:off x="5053405" y="3956277"/>
            <a:ext cx="1647204" cy="24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31E832-BA11-0F2B-6301-CDAA03F4B97F}"/>
              </a:ext>
            </a:extLst>
          </p:cNvPr>
          <p:cNvSpPr/>
          <p:nvPr/>
        </p:nvSpPr>
        <p:spPr bwMode="white">
          <a:xfrm>
            <a:off x="8785798" y="3956277"/>
            <a:ext cx="1818589" cy="24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D01B2B-0722-6446-95C1-C5D0CF0D9797}"/>
              </a:ext>
            </a:extLst>
          </p:cNvPr>
          <p:cNvSpPr/>
          <p:nvPr/>
        </p:nvSpPr>
        <p:spPr bwMode="white">
          <a:xfrm>
            <a:off x="8814362" y="4528824"/>
            <a:ext cx="2113753" cy="343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476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2025-01-23T15:33:51Z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