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91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204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ED18D6E-FCE0-FD35-9AAA-66DAB9EE9E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416" y="2909815"/>
            <a:ext cx="6935168" cy="10383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517190-ACFB-EE48-5507-3A24B4D819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48704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C879F8-5EE2-DB8D-C383-F226BFB55FF1}"/>
              </a:ext>
            </a:extLst>
          </p:cNvPr>
          <p:cNvSpPr/>
          <p:nvPr/>
        </p:nvSpPr>
        <p:spPr bwMode="white">
          <a:xfrm>
            <a:off x="1711390" y="3847479"/>
            <a:ext cx="218992" cy="24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4D5EB1-21C7-D061-EF8C-528DF5C6D431}"/>
              </a:ext>
            </a:extLst>
          </p:cNvPr>
          <p:cNvSpPr/>
          <p:nvPr/>
        </p:nvSpPr>
        <p:spPr bwMode="white">
          <a:xfrm>
            <a:off x="2787309" y="3857010"/>
            <a:ext cx="228513" cy="23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27B524-9BB3-B010-91B0-B657AC52A8D0}"/>
              </a:ext>
            </a:extLst>
          </p:cNvPr>
          <p:cNvSpPr/>
          <p:nvPr/>
        </p:nvSpPr>
        <p:spPr bwMode="white">
          <a:xfrm>
            <a:off x="3644236" y="3847479"/>
            <a:ext cx="390377" cy="24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114F47-03C0-9962-B3FF-781DE2D9239F}"/>
              </a:ext>
            </a:extLst>
          </p:cNvPr>
          <p:cNvSpPr/>
          <p:nvPr/>
        </p:nvSpPr>
        <p:spPr bwMode="white">
          <a:xfrm>
            <a:off x="7862221" y="3847479"/>
            <a:ext cx="218992" cy="24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B2115A-5F30-3AD1-B25F-4D0395C8E680}"/>
              </a:ext>
            </a:extLst>
          </p:cNvPr>
          <p:cNvSpPr/>
          <p:nvPr/>
        </p:nvSpPr>
        <p:spPr bwMode="white">
          <a:xfrm>
            <a:off x="8938141" y="3847479"/>
            <a:ext cx="228513" cy="24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AEA883-14E7-4280-DFAD-F0AF34BA9E5F}"/>
              </a:ext>
            </a:extLst>
          </p:cNvPr>
          <p:cNvSpPr/>
          <p:nvPr/>
        </p:nvSpPr>
        <p:spPr bwMode="white">
          <a:xfrm>
            <a:off x="9795068" y="3847479"/>
            <a:ext cx="390377" cy="24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828041E-18DD-4620-2E70-19349925E9E9}"/>
              </a:ext>
            </a:extLst>
          </p:cNvPr>
          <p:cNvSpPr/>
          <p:nvPr/>
        </p:nvSpPr>
        <p:spPr bwMode="white">
          <a:xfrm>
            <a:off x="1635219" y="4752945"/>
            <a:ext cx="390377" cy="24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156A366-E66D-EF93-ED8D-83B253582151}"/>
              </a:ext>
            </a:extLst>
          </p:cNvPr>
          <p:cNvSpPr/>
          <p:nvPr/>
        </p:nvSpPr>
        <p:spPr bwMode="white">
          <a:xfrm>
            <a:off x="2196982" y="4848257"/>
            <a:ext cx="333249" cy="3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D89E96C-4C75-92D4-34DE-BC8859CF338B}"/>
              </a:ext>
            </a:extLst>
          </p:cNvPr>
          <p:cNvSpPr/>
          <p:nvPr/>
        </p:nvSpPr>
        <p:spPr bwMode="white">
          <a:xfrm>
            <a:off x="2796831" y="4752945"/>
            <a:ext cx="218992" cy="24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B7B7C4F-7D78-7B00-9463-DC3871045A07}"/>
              </a:ext>
            </a:extLst>
          </p:cNvPr>
          <p:cNvSpPr/>
          <p:nvPr/>
        </p:nvSpPr>
        <p:spPr bwMode="white">
          <a:xfrm>
            <a:off x="3720408" y="4762476"/>
            <a:ext cx="228513" cy="23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0D342A6-6F6B-D7BB-7AD7-6E0C2B341D3E}"/>
              </a:ext>
            </a:extLst>
          </p:cNvPr>
          <p:cNvSpPr/>
          <p:nvPr/>
        </p:nvSpPr>
        <p:spPr bwMode="white">
          <a:xfrm>
            <a:off x="7786050" y="4752945"/>
            <a:ext cx="390377" cy="24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6DF8A6D-45D8-B7B8-9038-834AEE7AF994}"/>
              </a:ext>
            </a:extLst>
          </p:cNvPr>
          <p:cNvSpPr/>
          <p:nvPr/>
        </p:nvSpPr>
        <p:spPr bwMode="white">
          <a:xfrm>
            <a:off x="8347813" y="4848257"/>
            <a:ext cx="333249" cy="3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CE9192A-4385-6C74-19BD-AABCBA49FE9A}"/>
              </a:ext>
            </a:extLst>
          </p:cNvPr>
          <p:cNvSpPr/>
          <p:nvPr/>
        </p:nvSpPr>
        <p:spPr bwMode="white">
          <a:xfrm>
            <a:off x="8947662" y="4752945"/>
            <a:ext cx="218992" cy="24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073ED1E-9520-924C-1F7C-0769BA5537BA}"/>
              </a:ext>
            </a:extLst>
          </p:cNvPr>
          <p:cNvSpPr/>
          <p:nvPr/>
        </p:nvSpPr>
        <p:spPr bwMode="white">
          <a:xfrm>
            <a:off x="9871239" y="4752945"/>
            <a:ext cx="228513" cy="24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6F6CD49-1100-463D-2CF7-28C536398ECA}"/>
              </a:ext>
            </a:extLst>
          </p:cNvPr>
          <p:cNvSpPr/>
          <p:nvPr/>
        </p:nvSpPr>
        <p:spPr bwMode="white">
          <a:xfrm>
            <a:off x="1635219" y="5658411"/>
            <a:ext cx="390377" cy="24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8A28C81-0D2E-169F-BAA6-135A5FB086E5}"/>
              </a:ext>
            </a:extLst>
          </p:cNvPr>
          <p:cNvSpPr/>
          <p:nvPr/>
        </p:nvSpPr>
        <p:spPr bwMode="white">
          <a:xfrm>
            <a:off x="2196982" y="5753723"/>
            <a:ext cx="333249" cy="3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8F10407-062A-20E2-972F-7BB6A1FDE774}"/>
              </a:ext>
            </a:extLst>
          </p:cNvPr>
          <p:cNvSpPr/>
          <p:nvPr/>
        </p:nvSpPr>
        <p:spPr bwMode="white">
          <a:xfrm>
            <a:off x="2787309" y="5667942"/>
            <a:ext cx="228513" cy="23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6FD6146-2EA0-9B4F-D11C-CDEC84AA62E4}"/>
              </a:ext>
            </a:extLst>
          </p:cNvPr>
          <p:cNvSpPr/>
          <p:nvPr/>
        </p:nvSpPr>
        <p:spPr bwMode="white">
          <a:xfrm>
            <a:off x="3720408" y="5658411"/>
            <a:ext cx="228513" cy="24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9A1D101D-B061-D88A-3D5C-BF26413D0554}"/>
              </a:ext>
            </a:extLst>
          </p:cNvPr>
          <p:cNvSpPr/>
          <p:nvPr/>
        </p:nvSpPr>
        <p:spPr bwMode="white">
          <a:xfrm>
            <a:off x="7786050" y="5658411"/>
            <a:ext cx="390377" cy="24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2E11A7D8-593A-62F2-47F7-9A81E54F9A0B}"/>
              </a:ext>
            </a:extLst>
          </p:cNvPr>
          <p:cNvSpPr/>
          <p:nvPr/>
        </p:nvSpPr>
        <p:spPr bwMode="white">
          <a:xfrm>
            <a:off x="8347813" y="5753723"/>
            <a:ext cx="333249" cy="3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882B01B-FECE-3133-68C9-668A46C7FA96}"/>
              </a:ext>
            </a:extLst>
          </p:cNvPr>
          <p:cNvSpPr/>
          <p:nvPr/>
        </p:nvSpPr>
        <p:spPr bwMode="white">
          <a:xfrm>
            <a:off x="8938141" y="5658411"/>
            <a:ext cx="228513" cy="24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7B97D37E-BF8D-9A93-1B1B-88E552C8063D}"/>
              </a:ext>
            </a:extLst>
          </p:cNvPr>
          <p:cNvSpPr/>
          <p:nvPr/>
        </p:nvSpPr>
        <p:spPr bwMode="white">
          <a:xfrm>
            <a:off x="9871239" y="5658411"/>
            <a:ext cx="228513" cy="24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36C27D1-81E2-7078-01EB-AEFB94EE8A19}"/>
              </a:ext>
            </a:extLst>
          </p:cNvPr>
          <p:cNvSpPr/>
          <p:nvPr/>
        </p:nvSpPr>
        <p:spPr bwMode="white">
          <a:xfrm>
            <a:off x="2222055" y="3829261"/>
            <a:ext cx="308176" cy="266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5764064C-A3F5-679B-5CEE-CCEA29D1EA27}"/>
              </a:ext>
            </a:extLst>
          </p:cNvPr>
          <p:cNvSpPr/>
          <p:nvPr/>
        </p:nvSpPr>
        <p:spPr bwMode="white">
          <a:xfrm>
            <a:off x="8372886" y="3829260"/>
            <a:ext cx="308176" cy="266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4ED41036-BF6A-7387-4C2E-D240707000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064552" cy="3320321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094F0B1E-174C-F805-E0F4-D840C87EC12E}"/>
              </a:ext>
            </a:extLst>
          </p:cNvPr>
          <p:cNvCxnSpPr/>
          <p:nvPr/>
        </p:nvCxnSpPr>
        <p:spPr>
          <a:xfrm>
            <a:off x="2351584" y="3212976"/>
            <a:ext cx="0" cy="72008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87941322-C587-3157-D1DA-C7F74F2FE9EB}"/>
              </a:ext>
            </a:extLst>
          </p:cNvPr>
          <p:cNvCxnSpPr>
            <a:cxnSpLocks/>
          </p:cNvCxnSpPr>
          <p:nvPr/>
        </p:nvCxnSpPr>
        <p:spPr>
          <a:xfrm>
            <a:off x="3935760" y="3144944"/>
            <a:ext cx="1656184" cy="86012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A0EDE898-C04C-96C4-5325-5933C5392869}"/>
              </a:ext>
            </a:extLst>
          </p:cNvPr>
          <p:cNvCxnSpPr>
            <a:cxnSpLocks/>
          </p:cNvCxnSpPr>
          <p:nvPr/>
        </p:nvCxnSpPr>
        <p:spPr>
          <a:xfrm>
            <a:off x="5735960" y="3212976"/>
            <a:ext cx="1728192" cy="755869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4830F6C6-58C6-50CE-35DB-3E18700C2C50}"/>
              </a:ext>
            </a:extLst>
          </p:cNvPr>
          <p:cNvCxnSpPr>
            <a:cxnSpLocks/>
          </p:cNvCxnSpPr>
          <p:nvPr/>
        </p:nvCxnSpPr>
        <p:spPr>
          <a:xfrm>
            <a:off x="7536160" y="3212976"/>
            <a:ext cx="3384376" cy="792088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B1D496C0-C941-4758-2D86-9EF62038D205}"/>
              </a:ext>
            </a:extLst>
          </p:cNvPr>
          <p:cNvCxnSpPr>
            <a:cxnSpLocks/>
          </p:cNvCxnSpPr>
          <p:nvPr/>
        </p:nvCxnSpPr>
        <p:spPr>
          <a:xfrm flipH="1">
            <a:off x="4007768" y="3212976"/>
            <a:ext cx="5220580" cy="792088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2767B282-6E4A-06B4-1824-993327E206E4}"/>
              </a:ext>
            </a:extLst>
          </p:cNvPr>
          <p:cNvCxnSpPr>
            <a:cxnSpLocks/>
          </p:cNvCxnSpPr>
          <p:nvPr/>
        </p:nvCxnSpPr>
        <p:spPr>
          <a:xfrm flipH="1">
            <a:off x="9264352" y="3212976"/>
            <a:ext cx="1584176" cy="792088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846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BB610B-0985-CB2A-E50D-E3B48CAED9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23905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9BCBAF-CAE3-FBD6-5568-2730D0A6C239}"/>
              </a:ext>
            </a:extLst>
          </p:cNvPr>
          <p:cNvSpPr/>
          <p:nvPr/>
        </p:nvSpPr>
        <p:spPr bwMode="white">
          <a:xfrm>
            <a:off x="2044639" y="2388400"/>
            <a:ext cx="371335" cy="257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C5AA61-C04A-DC25-DABF-367791AFB2AF}"/>
              </a:ext>
            </a:extLst>
          </p:cNvPr>
          <p:cNvSpPr/>
          <p:nvPr/>
        </p:nvSpPr>
        <p:spPr bwMode="white">
          <a:xfrm>
            <a:off x="5653254" y="2388400"/>
            <a:ext cx="380856" cy="26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70BFC4-13A7-E884-C4CF-9C0C5106614E}"/>
              </a:ext>
            </a:extLst>
          </p:cNvPr>
          <p:cNvSpPr/>
          <p:nvPr/>
        </p:nvSpPr>
        <p:spPr bwMode="white">
          <a:xfrm>
            <a:off x="10156881" y="2388400"/>
            <a:ext cx="390377" cy="257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A70FEF-F2A6-A33B-0A6D-8E8AF874C3F4}"/>
              </a:ext>
            </a:extLst>
          </p:cNvPr>
          <p:cNvSpPr/>
          <p:nvPr/>
        </p:nvSpPr>
        <p:spPr bwMode="white">
          <a:xfrm>
            <a:off x="1863732" y="3188410"/>
            <a:ext cx="371335" cy="26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EF9961-F058-8D7E-0CCF-CA42CDEB8520}"/>
              </a:ext>
            </a:extLst>
          </p:cNvPr>
          <p:cNvSpPr/>
          <p:nvPr/>
        </p:nvSpPr>
        <p:spPr bwMode="white">
          <a:xfrm>
            <a:off x="5834161" y="3188410"/>
            <a:ext cx="380856" cy="26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F0C82AD-A0F2-93E4-2852-3FCE6810A155}"/>
              </a:ext>
            </a:extLst>
          </p:cNvPr>
          <p:cNvSpPr/>
          <p:nvPr/>
        </p:nvSpPr>
        <p:spPr bwMode="white">
          <a:xfrm>
            <a:off x="9992881" y="3206612"/>
            <a:ext cx="335387" cy="257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76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1EEAEB-79B9-BCFE-4276-906845F4E2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84784"/>
            <a:ext cx="11340000" cy="19758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1D8D7E-677C-C8CB-00FD-98E67CF962A4}"/>
              </a:ext>
            </a:extLst>
          </p:cNvPr>
          <p:cNvSpPr/>
          <p:nvPr/>
        </p:nvSpPr>
        <p:spPr bwMode="white">
          <a:xfrm>
            <a:off x="5884568" y="2697006"/>
            <a:ext cx="390377" cy="24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C93486-9A5A-6202-C38E-4453C22CE8FD}"/>
              </a:ext>
            </a:extLst>
          </p:cNvPr>
          <p:cNvSpPr/>
          <p:nvPr/>
        </p:nvSpPr>
        <p:spPr bwMode="white">
          <a:xfrm>
            <a:off x="7046180" y="2697006"/>
            <a:ext cx="228513" cy="24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2A6F1D-0404-F46E-A46F-845263A871AC}"/>
              </a:ext>
            </a:extLst>
          </p:cNvPr>
          <p:cNvSpPr/>
          <p:nvPr/>
        </p:nvSpPr>
        <p:spPr bwMode="white">
          <a:xfrm>
            <a:off x="7979279" y="2697006"/>
            <a:ext cx="218992" cy="24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C01D77D-6868-DB76-D543-31017EEF7AD1}"/>
              </a:ext>
            </a:extLst>
          </p:cNvPr>
          <p:cNvSpPr/>
          <p:nvPr/>
        </p:nvSpPr>
        <p:spPr bwMode="white">
          <a:xfrm>
            <a:off x="6463011" y="2708920"/>
            <a:ext cx="281061" cy="24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396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6ECD11-6F23-E969-72FF-9DFBAB9926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28810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3D0D5A-6774-ADD6-CFA5-53E88321E221}"/>
              </a:ext>
            </a:extLst>
          </p:cNvPr>
          <p:cNvSpPr/>
          <p:nvPr/>
        </p:nvSpPr>
        <p:spPr bwMode="white">
          <a:xfrm>
            <a:off x="4821139" y="3778692"/>
            <a:ext cx="390377" cy="24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2C28EF-77D4-4FBA-B2C4-70841A6039DA}"/>
              </a:ext>
            </a:extLst>
          </p:cNvPr>
          <p:cNvSpPr/>
          <p:nvPr/>
        </p:nvSpPr>
        <p:spPr bwMode="white">
          <a:xfrm>
            <a:off x="5982751" y="3788232"/>
            <a:ext cx="228513" cy="238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46B066-A40F-D46A-1570-FFBF852C50C0}"/>
              </a:ext>
            </a:extLst>
          </p:cNvPr>
          <p:cNvSpPr/>
          <p:nvPr/>
        </p:nvSpPr>
        <p:spPr bwMode="white">
          <a:xfrm>
            <a:off x="6915849" y="3788232"/>
            <a:ext cx="218992" cy="24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DACA090-5F7D-7B0B-095B-EE50610C7063}"/>
              </a:ext>
            </a:extLst>
          </p:cNvPr>
          <p:cNvSpPr/>
          <p:nvPr/>
        </p:nvSpPr>
        <p:spPr bwMode="white">
          <a:xfrm>
            <a:off x="5368620" y="3861048"/>
            <a:ext cx="390378" cy="175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551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2025-01-21T15:02:54Z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