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D0DEDD-5369-D383-AFB3-773E24B5B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862" y="2728815"/>
            <a:ext cx="8602275" cy="1400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841A7-8A6D-81DA-0540-B9A24EA709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065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A51AC2-3C25-31CE-54D8-F4DE0A40BBA7}"/>
              </a:ext>
            </a:extLst>
          </p:cNvPr>
          <p:cNvSpPr/>
          <p:nvPr/>
        </p:nvSpPr>
        <p:spPr bwMode="white">
          <a:xfrm>
            <a:off x="1739954" y="2797390"/>
            <a:ext cx="418942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0156F8-CA38-4045-F91E-BCC976E6CBC5}"/>
              </a:ext>
            </a:extLst>
          </p:cNvPr>
          <p:cNvSpPr/>
          <p:nvPr/>
        </p:nvSpPr>
        <p:spPr bwMode="white">
          <a:xfrm>
            <a:off x="4786806" y="2797390"/>
            <a:ext cx="418942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6B61A-3F9A-CFE5-7B2D-405BD4D5E83D}"/>
              </a:ext>
            </a:extLst>
          </p:cNvPr>
          <p:cNvSpPr/>
          <p:nvPr/>
        </p:nvSpPr>
        <p:spPr bwMode="white">
          <a:xfrm>
            <a:off x="8395420" y="2797390"/>
            <a:ext cx="418942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AE7876-F0CA-AEA5-26A9-DC0E855DD35B}"/>
              </a:ext>
            </a:extLst>
          </p:cNvPr>
          <p:cNvSpPr/>
          <p:nvPr/>
        </p:nvSpPr>
        <p:spPr bwMode="white">
          <a:xfrm>
            <a:off x="1739954" y="3838238"/>
            <a:ext cx="418942" cy="26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B4D781-823C-EF6A-F35D-02FD14658F53}"/>
              </a:ext>
            </a:extLst>
          </p:cNvPr>
          <p:cNvSpPr/>
          <p:nvPr/>
        </p:nvSpPr>
        <p:spPr bwMode="white">
          <a:xfrm>
            <a:off x="5624690" y="3847787"/>
            <a:ext cx="238035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7B3DCB-ABD6-FEB8-C342-AD3444C2B11D}"/>
              </a:ext>
            </a:extLst>
          </p:cNvPr>
          <p:cNvSpPr/>
          <p:nvPr/>
        </p:nvSpPr>
        <p:spPr bwMode="white">
          <a:xfrm>
            <a:off x="8395420" y="3838238"/>
            <a:ext cx="418942" cy="267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09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E0D39-A8A5-FAC5-CF6E-44DE6B3A3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34672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B0203-AB87-0885-2598-DDA8E940416B}"/>
              </a:ext>
            </a:extLst>
          </p:cNvPr>
          <p:cNvSpPr/>
          <p:nvPr/>
        </p:nvSpPr>
        <p:spPr bwMode="white">
          <a:xfrm>
            <a:off x="3530390" y="2889234"/>
            <a:ext cx="371335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CA8A5-166D-EE67-9038-20AC757ECEE8}"/>
              </a:ext>
            </a:extLst>
          </p:cNvPr>
          <p:cNvSpPr/>
          <p:nvPr/>
        </p:nvSpPr>
        <p:spPr bwMode="white">
          <a:xfrm>
            <a:off x="5577493" y="2889234"/>
            <a:ext cx="371335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0763B8-DBC8-5089-F82D-D94874BF6DD7}"/>
              </a:ext>
            </a:extLst>
          </p:cNvPr>
          <p:cNvSpPr/>
          <p:nvPr/>
        </p:nvSpPr>
        <p:spPr bwMode="white">
          <a:xfrm>
            <a:off x="7624597" y="2889234"/>
            <a:ext cx="371335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278DE9-153A-794C-08DE-90479E7369A0}"/>
              </a:ext>
            </a:extLst>
          </p:cNvPr>
          <p:cNvSpPr/>
          <p:nvPr/>
        </p:nvSpPr>
        <p:spPr bwMode="white">
          <a:xfrm>
            <a:off x="9643136" y="2889234"/>
            <a:ext cx="380856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2E7F5B-4F1C-FB3D-1B27-1169F6CFD032}"/>
              </a:ext>
            </a:extLst>
          </p:cNvPr>
          <p:cNvSpPr/>
          <p:nvPr/>
        </p:nvSpPr>
        <p:spPr bwMode="white">
          <a:xfrm>
            <a:off x="3539912" y="4356168"/>
            <a:ext cx="371335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52A120-7D16-2AD7-D442-F7BE50864BD8}"/>
              </a:ext>
            </a:extLst>
          </p:cNvPr>
          <p:cNvSpPr/>
          <p:nvPr/>
        </p:nvSpPr>
        <p:spPr bwMode="white">
          <a:xfrm>
            <a:off x="5577493" y="4356168"/>
            <a:ext cx="380856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C50416-56A4-A35F-D629-877CA0A55711}"/>
              </a:ext>
            </a:extLst>
          </p:cNvPr>
          <p:cNvSpPr/>
          <p:nvPr/>
        </p:nvSpPr>
        <p:spPr bwMode="white">
          <a:xfrm>
            <a:off x="7596032" y="4356168"/>
            <a:ext cx="380856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7823F3-9096-7614-5C4F-D7AB19183A12}"/>
              </a:ext>
            </a:extLst>
          </p:cNvPr>
          <p:cNvSpPr/>
          <p:nvPr/>
        </p:nvSpPr>
        <p:spPr bwMode="white">
          <a:xfrm>
            <a:off x="9643136" y="4356168"/>
            <a:ext cx="371334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83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D8BEA-30BB-8725-129E-1FC730B7F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88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2C13C-F4ED-5077-4273-74AC2C0FD582}"/>
              </a:ext>
            </a:extLst>
          </p:cNvPr>
          <p:cNvSpPr/>
          <p:nvPr/>
        </p:nvSpPr>
        <p:spPr bwMode="white">
          <a:xfrm>
            <a:off x="2273153" y="3700668"/>
            <a:ext cx="41894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234FAA-4DA8-1CD8-B81B-83D634710D09}"/>
              </a:ext>
            </a:extLst>
          </p:cNvPr>
          <p:cNvSpPr/>
          <p:nvPr/>
        </p:nvSpPr>
        <p:spPr bwMode="white">
          <a:xfrm>
            <a:off x="3387158" y="3700668"/>
            <a:ext cx="41894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F9BA0-4BC6-3A06-09C9-5DD1E2CE94AB}"/>
              </a:ext>
            </a:extLst>
          </p:cNvPr>
          <p:cNvSpPr/>
          <p:nvPr/>
        </p:nvSpPr>
        <p:spPr bwMode="white">
          <a:xfrm>
            <a:off x="4510685" y="3700668"/>
            <a:ext cx="41894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E2100F-179F-24A0-387B-8E23471F82E6}"/>
              </a:ext>
            </a:extLst>
          </p:cNvPr>
          <p:cNvSpPr/>
          <p:nvPr/>
        </p:nvSpPr>
        <p:spPr bwMode="white">
          <a:xfrm>
            <a:off x="7966957" y="3700668"/>
            <a:ext cx="41894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B63A8F-6EB8-5C4F-CAA7-46EFF10AA727}"/>
              </a:ext>
            </a:extLst>
          </p:cNvPr>
          <p:cNvSpPr/>
          <p:nvPr/>
        </p:nvSpPr>
        <p:spPr bwMode="white">
          <a:xfrm>
            <a:off x="9090483" y="3700668"/>
            <a:ext cx="41894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218E68-84DE-2D62-A35F-143C1D6B23E4}"/>
              </a:ext>
            </a:extLst>
          </p:cNvPr>
          <p:cNvSpPr/>
          <p:nvPr/>
        </p:nvSpPr>
        <p:spPr bwMode="white">
          <a:xfrm>
            <a:off x="10223531" y="3700668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03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91FFC-2664-B1F0-ECC3-09ED31A98D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224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82DB3C-CA4E-EF0B-836F-BB28F2370484}"/>
              </a:ext>
            </a:extLst>
          </p:cNvPr>
          <p:cNvSpPr/>
          <p:nvPr/>
        </p:nvSpPr>
        <p:spPr bwMode="white">
          <a:xfrm>
            <a:off x="1416226" y="4122479"/>
            <a:ext cx="40942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7F8D7E-569F-D11A-3CDB-F1974376BA73}"/>
              </a:ext>
            </a:extLst>
          </p:cNvPr>
          <p:cNvSpPr/>
          <p:nvPr/>
        </p:nvSpPr>
        <p:spPr bwMode="white">
          <a:xfrm>
            <a:off x="2615924" y="4122479"/>
            <a:ext cx="228513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40D80C-CE9C-B408-5938-A92DBAFA5485}"/>
              </a:ext>
            </a:extLst>
          </p:cNvPr>
          <p:cNvSpPr/>
          <p:nvPr/>
        </p:nvSpPr>
        <p:spPr bwMode="white">
          <a:xfrm>
            <a:off x="3501415" y="4122479"/>
            <a:ext cx="418942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7209B7-0106-ECC5-2B72-F647F8A289D0}"/>
              </a:ext>
            </a:extLst>
          </p:cNvPr>
          <p:cNvSpPr/>
          <p:nvPr/>
        </p:nvSpPr>
        <p:spPr bwMode="white">
          <a:xfrm>
            <a:off x="6967209" y="4122479"/>
            <a:ext cx="418942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1F79FE-40EB-B3BD-2D05-3884FFCD1F03}"/>
              </a:ext>
            </a:extLst>
          </p:cNvPr>
          <p:cNvSpPr/>
          <p:nvPr/>
        </p:nvSpPr>
        <p:spPr bwMode="white">
          <a:xfrm>
            <a:off x="8166906" y="4122479"/>
            <a:ext cx="228513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4BFF01-3032-BA8C-B0FC-46AB4549B0BB}"/>
              </a:ext>
            </a:extLst>
          </p:cNvPr>
          <p:cNvSpPr/>
          <p:nvPr/>
        </p:nvSpPr>
        <p:spPr bwMode="white">
          <a:xfrm>
            <a:off x="9052397" y="4122479"/>
            <a:ext cx="40942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A81256-E56E-AE95-42DA-FF89DE506F8E}"/>
              </a:ext>
            </a:extLst>
          </p:cNvPr>
          <p:cNvSpPr/>
          <p:nvPr/>
        </p:nvSpPr>
        <p:spPr bwMode="white">
          <a:xfrm>
            <a:off x="2016075" y="4122480"/>
            <a:ext cx="33551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E2BC68-E35B-C9C2-512D-8BA6F06D9A2C}"/>
              </a:ext>
            </a:extLst>
          </p:cNvPr>
          <p:cNvSpPr/>
          <p:nvPr/>
        </p:nvSpPr>
        <p:spPr bwMode="white">
          <a:xfrm>
            <a:off x="7562366" y="4077072"/>
            <a:ext cx="3355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52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8C6F1-9B0D-C400-C452-A8E9AE27B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26717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55862A-A688-F625-39D4-0E7253DA7B7A}"/>
              </a:ext>
            </a:extLst>
          </p:cNvPr>
          <p:cNvSpPr/>
          <p:nvPr/>
        </p:nvSpPr>
        <p:spPr bwMode="white">
          <a:xfrm>
            <a:off x="1171470" y="3794832"/>
            <a:ext cx="409420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0BB47A-9DBC-64B8-12F4-9A69AD5961E8}"/>
              </a:ext>
            </a:extLst>
          </p:cNvPr>
          <p:cNvSpPr/>
          <p:nvPr/>
        </p:nvSpPr>
        <p:spPr bwMode="white">
          <a:xfrm>
            <a:off x="1752276" y="3775748"/>
            <a:ext cx="361813" cy="2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4915FD-9EC6-3772-84E7-2A1DC7AE0B5A}"/>
              </a:ext>
            </a:extLst>
          </p:cNvPr>
          <p:cNvSpPr/>
          <p:nvPr/>
        </p:nvSpPr>
        <p:spPr bwMode="white">
          <a:xfrm>
            <a:off x="2371168" y="3804374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764BC4-B046-8A26-A6EA-4FC79E54CB11}"/>
              </a:ext>
            </a:extLst>
          </p:cNvPr>
          <p:cNvSpPr/>
          <p:nvPr/>
        </p:nvSpPr>
        <p:spPr bwMode="white">
          <a:xfrm>
            <a:off x="3247138" y="3794832"/>
            <a:ext cx="428463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916B97-88B5-EED4-671B-24802CA1715F}"/>
              </a:ext>
            </a:extLst>
          </p:cNvPr>
          <p:cNvSpPr/>
          <p:nvPr/>
        </p:nvSpPr>
        <p:spPr bwMode="white">
          <a:xfrm>
            <a:off x="6712931" y="3794832"/>
            <a:ext cx="418942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F6008A-32A2-FB2F-9781-AA33F402DAC0}"/>
              </a:ext>
            </a:extLst>
          </p:cNvPr>
          <p:cNvSpPr/>
          <p:nvPr/>
        </p:nvSpPr>
        <p:spPr bwMode="white">
          <a:xfrm>
            <a:off x="7912629" y="3804374"/>
            <a:ext cx="228513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C00AF0-68BB-B8D0-EBF1-5BABFCBB8C8C}"/>
              </a:ext>
            </a:extLst>
          </p:cNvPr>
          <p:cNvSpPr/>
          <p:nvPr/>
        </p:nvSpPr>
        <p:spPr bwMode="white">
          <a:xfrm>
            <a:off x="8807641" y="3794832"/>
            <a:ext cx="409420" cy="26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B597A60-5942-E29F-DCF8-B303902CEC73}"/>
              </a:ext>
            </a:extLst>
          </p:cNvPr>
          <p:cNvSpPr/>
          <p:nvPr/>
        </p:nvSpPr>
        <p:spPr bwMode="white">
          <a:xfrm>
            <a:off x="7297367" y="3827030"/>
            <a:ext cx="33551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3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0DAB2-ECE3-C860-531A-89DC19E20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5149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E336C-6736-E966-8CDF-D781CAE03AD5}"/>
              </a:ext>
            </a:extLst>
          </p:cNvPr>
          <p:cNvSpPr/>
          <p:nvPr/>
        </p:nvSpPr>
        <p:spPr bwMode="white">
          <a:xfrm>
            <a:off x="4805848" y="3485297"/>
            <a:ext cx="418942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FE02C-B8A4-EB20-00B7-5B1F224BBDF1}"/>
              </a:ext>
            </a:extLst>
          </p:cNvPr>
          <p:cNvSpPr/>
          <p:nvPr/>
        </p:nvSpPr>
        <p:spPr bwMode="white">
          <a:xfrm>
            <a:off x="6005546" y="3475770"/>
            <a:ext cx="228513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7653FA-988A-0E19-7E68-D7DBFD78E694}"/>
              </a:ext>
            </a:extLst>
          </p:cNvPr>
          <p:cNvSpPr/>
          <p:nvPr/>
        </p:nvSpPr>
        <p:spPr bwMode="white">
          <a:xfrm>
            <a:off x="6891037" y="3475770"/>
            <a:ext cx="418942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6441CE-FAD9-3F6C-FAE8-99D53339301B}"/>
              </a:ext>
            </a:extLst>
          </p:cNvPr>
          <p:cNvSpPr/>
          <p:nvPr/>
        </p:nvSpPr>
        <p:spPr bwMode="white">
          <a:xfrm>
            <a:off x="5385524" y="3475770"/>
            <a:ext cx="33551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60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09739-11BC-6D5F-DAB5-FFEE047913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2566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5B303-DCA3-05F3-31DA-5D943770F783}"/>
              </a:ext>
            </a:extLst>
          </p:cNvPr>
          <p:cNvSpPr/>
          <p:nvPr/>
        </p:nvSpPr>
        <p:spPr bwMode="white">
          <a:xfrm>
            <a:off x="1758997" y="3541108"/>
            <a:ext cx="428463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8567B8-B7B9-C086-89CD-98C19B2CC03E}"/>
              </a:ext>
            </a:extLst>
          </p:cNvPr>
          <p:cNvSpPr/>
          <p:nvPr/>
        </p:nvSpPr>
        <p:spPr bwMode="white">
          <a:xfrm>
            <a:off x="2892045" y="3541108"/>
            <a:ext cx="399899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16E27-A005-6BAB-E9DE-F5C813525BDC}"/>
              </a:ext>
            </a:extLst>
          </p:cNvPr>
          <p:cNvSpPr/>
          <p:nvPr/>
        </p:nvSpPr>
        <p:spPr bwMode="white">
          <a:xfrm>
            <a:off x="3844186" y="3541108"/>
            <a:ext cx="428463" cy="257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84CCBD-8B3D-B039-9578-99D63ACA7693}"/>
              </a:ext>
            </a:extLst>
          </p:cNvPr>
          <p:cNvSpPr/>
          <p:nvPr/>
        </p:nvSpPr>
        <p:spPr bwMode="white">
          <a:xfrm>
            <a:off x="2372786" y="3501008"/>
            <a:ext cx="3355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3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6A8FA-BA80-0E52-F535-303C5142A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340000" cy="28029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826AC-3D1B-8BFF-D5DA-E979CA511BC1}"/>
              </a:ext>
            </a:extLst>
          </p:cNvPr>
          <p:cNvSpPr/>
          <p:nvPr/>
        </p:nvSpPr>
        <p:spPr bwMode="white">
          <a:xfrm>
            <a:off x="4383154" y="3817299"/>
            <a:ext cx="361813" cy="352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8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7AD03-DF5C-9951-232A-053D77023B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0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EB679-A883-9BE7-DB69-FC7FE1DE5E2D}"/>
              </a:ext>
            </a:extLst>
          </p:cNvPr>
          <p:cNvSpPr/>
          <p:nvPr/>
        </p:nvSpPr>
        <p:spPr bwMode="white">
          <a:xfrm>
            <a:off x="4197128" y="5567561"/>
            <a:ext cx="409420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802537-D1AB-D39F-A624-967EA71012E1}"/>
              </a:ext>
            </a:extLst>
          </p:cNvPr>
          <p:cNvSpPr/>
          <p:nvPr/>
        </p:nvSpPr>
        <p:spPr bwMode="white">
          <a:xfrm>
            <a:off x="5320654" y="5567561"/>
            <a:ext cx="409420" cy="2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6880C6-6EF6-AD47-771D-43B19ECDBA36}"/>
              </a:ext>
            </a:extLst>
          </p:cNvPr>
          <p:cNvSpPr/>
          <p:nvPr/>
        </p:nvSpPr>
        <p:spPr bwMode="white">
          <a:xfrm>
            <a:off x="6301360" y="5577087"/>
            <a:ext cx="399899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ECE990-B470-E2A0-DF07-CE1ACC7AE0AE}"/>
              </a:ext>
            </a:extLst>
          </p:cNvPr>
          <p:cNvSpPr/>
          <p:nvPr/>
        </p:nvSpPr>
        <p:spPr bwMode="white">
          <a:xfrm>
            <a:off x="4795846" y="5567561"/>
            <a:ext cx="33551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5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1040E-0F43-E47B-E71E-CAC3E642B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3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CF450D-47BE-350C-B1C3-BE3B565C6354}"/>
              </a:ext>
            </a:extLst>
          </p:cNvPr>
          <p:cNvSpPr/>
          <p:nvPr/>
        </p:nvSpPr>
        <p:spPr bwMode="white">
          <a:xfrm>
            <a:off x="7310629" y="3510566"/>
            <a:ext cx="418942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6A192C-8A2C-C3AF-9A64-23AE00FC1F69}"/>
              </a:ext>
            </a:extLst>
          </p:cNvPr>
          <p:cNvSpPr/>
          <p:nvPr/>
        </p:nvSpPr>
        <p:spPr bwMode="white">
          <a:xfrm>
            <a:off x="8424634" y="3510566"/>
            <a:ext cx="418942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F8F16D-019D-C5C9-2644-8682EBB7C3A5}"/>
              </a:ext>
            </a:extLst>
          </p:cNvPr>
          <p:cNvSpPr/>
          <p:nvPr/>
        </p:nvSpPr>
        <p:spPr bwMode="white">
          <a:xfrm>
            <a:off x="9491032" y="3510566"/>
            <a:ext cx="228513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917712-7D6C-6C6B-9094-E487A240B3A6}"/>
              </a:ext>
            </a:extLst>
          </p:cNvPr>
          <p:cNvSpPr/>
          <p:nvPr/>
        </p:nvSpPr>
        <p:spPr bwMode="white">
          <a:xfrm>
            <a:off x="7310629" y="6254445"/>
            <a:ext cx="418942" cy="2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69E116-923E-0EA0-48DC-676D8BC8EE80}"/>
              </a:ext>
            </a:extLst>
          </p:cNvPr>
          <p:cNvSpPr/>
          <p:nvPr/>
        </p:nvSpPr>
        <p:spPr bwMode="white">
          <a:xfrm>
            <a:off x="8510327" y="6254445"/>
            <a:ext cx="238035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52E3BB-8741-8B61-E049-EB9D49C914C9}"/>
              </a:ext>
            </a:extLst>
          </p:cNvPr>
          <p:cNvSpPr/>
          <p:nvPr/>
        </p:nvSpPr>
        <p:spPr bwMode="white">
          <a:xfrm>
            <a:off x="9395818" y="6254445"/>
            <a:ext cx="418942" cy="2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1E4659-12FA-C925-CF35-FB5B2D6C0B48}"/>
              </a:ext>
            </a:extLst>
          </p:cNvPr>
          <p:cNvSpPr/>
          <p:nvPr/>
        </p:nvSpPr>
        <p:spPr bwMode="white">
          <a:xfrm>
            <a:off x="7933151" y="3507235"/>
            <a:ext cx="33551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4EDAA4-DE54-933E-F08D-47112698C93D}"/>
              </a:ext>
            </a:extLst>
          </p:cNvPr>
          <p:cNvSpPr/>
          <p:nvPr/>
        </p:nvSpPr>
        <p:spPr bwMode="white">
          <a:xfrm>
            <a:off x="7904823" y="6263599"/>
            <a:ext cx="335510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19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6FB95-DE0D-4229-775A-3A86AA96C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2934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81576-CF07-4055-C8B1-687529DAE363}"/>
              </a:ext>
            </a:extLst>
          </p:cNvPr>
          <p:cNvSpPr/>
          <p:nvPr/>
        </p:nvSpPr>
        <p:spPr bwMode="white">
          <a:xfrm>
            <a:off x="1864143" y="2203455"/>
            <a:ext cx="409420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88E896-DE71-E1A2-F8EB-456758144393}"/>
              </a:ext>
            </a:extLst>
          </p:cNvPr>
          <p:cNvSpPr/>
          <p:nvPr/>
        </p:nvSpPr>
        <p:spPr bwMode="white">
          <a:xfrm>
            <a:off x="8948073" y="2193928"/>
            <a:ext cx="1133047" cy="2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54B3E-B9E4-EDDF-F3E3-C783730F8355}"/>
              </a:ext>
            </a:extLst>
          </p:cNvPr>
          <p:cNvSpPr/>
          <p:nvPr/>
        </p:nvSpPr>
        <p:spPr bwMode="white">
          <a:xfrm>
            <a:off x="2606813" y="2775030"/>
            <a:ext cx="418942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858497-F28D-D7D6-9E94-9428B08DB5F9}"/>
              </a:ext>
            </a:extLst>
          </p:cNvPr>
          <p:cNvSpPr/>
          <p:nvPr/>
        </p:nvSpPr>
        <p:spPr bwMode="white">
          <a:xfrm>
            <a:off x="5063337" y="2784556"/>
            <a:ext cx="733148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85D36D-D81F-A7CA-EB85-131DFB8BC749}"/>
              </a:ext>
            </a:extLst>
          </p:cNvPr>
          <p:cNvSpPr/>
          <p:nvPr/>
        </p:nvSpPr>
        <p:spPr bwMode="white">
          <a:xfrm>
            <a:off x="5196637" y="3356131"/>
            <a:ext cx="409420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43B79D-0504-D213-3042-063A3DF4E259}"/>
              </a:ext>
            </a:extLst>
          </p:cNvPr>
          <p:cNvSpPr/>
          <p:nvPr/>
        </p:nvSpPr>
        <p:spPr bwMode="white">
          <a:xfrm>
            <a:off x="10176335" y="3356131"/>
            <a:ext cx="409420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EC0C04-B410-E22A-9535-8DD21613190D}"/>
              </a:ext>
            </a:extLst>
          </p:cNvPr>
          <p:cNvSpPr/>
          <p:nvPr/>
        </p:nvSpPr>
        <p:spPr bwMode="white">
          <a:xfrm>
            <a:off x="3644647" y="3927706"/>
            <a:ext cx="399899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4B3A15-A65A-EB07-609E-34D829F6E090}"/>
              </a:ext>
            </a:extLst>
          </p:cNvPr>
          <p:cNvSpPr/>
          <p:nvPr/>
        </p:nvSpPr>
        <p:spPr bwMode="white">
          <a:xfrm>
            <a:off x="5310894" y="3927706"/>
            <a:ext cx="418942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18B59-E25F-AD5A-9922-3E1FCB8D84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091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9F04CD-46FC-F191-8398-C7BF264AB2EC}"/>
              </a:ext>
            </a:extLst>
          </p:cNvPr>
          <p:cNvSpPr/>
          <p:nvPr/>
        </p:nvSpPr>
        <p:spPr bwMode="white">
          <a:xfrm>
            <a:off x="1806604" y="5046710"/>
            <a:ext cx="418942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867D3-49DD-8772-2F0A-7CCE082394FE}"/>
              </a:ext>
            </a:extLst>
          </p:cNvPr>
          <p:cNvSpPr/>
          <p:nvPr/>
        </p:nvSpPr>
        <p:spPr bwMode="white">
          <a:xfrm>
            <a:off x="2396931" y="5027634"/>
            <a:ext cx="361813" cy="28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46E787-6019-EC7B-D7D1-95278CAB5B04}"/>
              </a:ext>
            </a:extLst>
          </p:cNvPr>
          <p:cNvSpPr/>
          <p:nvPr/>
        </p:nvSpPr>
        <p:spPr bwMode="white">
          <a:xfrm>
            <a:off x="3015823" y="5046710"/>
            <a:ext cx="228513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AD392B-56E0-3E9E-C36D-D6566F25A3A9}"/>
              </a:ext>
            </a:extLst>
          </p:cNvPr>
          <p:cNvSpPr/>
          <p:nvPr/>
        </p:nvSpPr>
        <p:spPr bwMode="white">
          <a:xfrm>
            <a:off x="3891793" y="5046710"/>
            <a:ext cx="418942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1227A6-9894-864E-7235-612F479FCBD8}"/>
              </a:ext>
            </a:extLst>
          </p:cNvPr>
          <p:cNvSpPr/>
          <p:nvPr/>
        </p:nvSpPr>
        <p:spPr bwMode="white">
          <a:xfrm>
            <a:off x="7290937" y="5056247"/>
            <a:ext cx="418942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1E007F-7749-C441-7FB3-B89097BFB14B}"/>
              </a:ext>
            </a:extLst>
          </p:cNvPr>
          <p:cNvSpPr/>
          <p:nvPr/>
        </p:nvSpPr>
        <p:spPr bwMode="white">
          <a:xfrm>
            <a:off x="8490634" y="5046710"/>
            <a:ext cx="23803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81EF6C-84F8-BF6E-3B34-990B8B2FE527}"/>
              </a:ext>
            </a:extLst>
          </p:cNvPr>
          <p:cNvSpPr/>
          <p:nvPr/>
        </p:nvSpPr>
        <p:spPr bwMode="white">
          <a:xfrm>
            <a:off x="9376125" y="5046710"/>
            <a:ext cx="418942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6ED567-DB93-DC7F-2E7E-CFDEEC1F024C}"/>
              </a:ext>
            </a:extLst>
          </p:cNvPr>
          <p:cNvSpPr/>
          <p:nvPr/>
        </p:nvSpPr>
        <p:spPr bwMode="white">
          <a:xfrm>
            <a:off x="7914758" y="5046710"/>
            <a:ext cx="335510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0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69C42-690E-3E12-A505-D42899520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43" y="1327907"/>
            <a:ext cx="11340000" cy="23067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2ECE9-433B-5550-1081-5D44EB8D5F44}"/>
              </a:ext>
            </a:extLst>
          </p:cNvPr>
          <p:cNvSpPr/>
          <p:nvPr/>
        </p:nvSpPr>
        <p:spPr bwMode="white">
          <a:xfrm>
            <a:off x="1684469" y="2195330"/>
            <a:ext cx="8371971" cy="36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76CEB5-424E-FD16-EED3-EA6F93A31C4B}"/>
              </a:ext>
            </a:extLst>
          </p:cNvPr>
          <p:cNvSpPr/>
          <p:nvPr/>
        </p:nvSpPr>
        <p:spPr bwMode="white">
          <a:xfrm>
            <a:off x="1684469" y="2843517"/>
            <a:ext cx="2437481" cy="324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2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17A34-711A-3479-BBC5-78A419A35C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643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E8FA7-F011-DC60-6188-5DE83EA17C9A}"/>
              </a:ext>
            </a:extLst>
          </p:cNvPr>
          <p:cNvSpPr/>
          <p:nvPr/>
        </p:nvSpPr>
        <p:spPr bwMode="white">
          <a:xfrm>
            <a:off x="5245439" y="2467650"/>
            <a:ext cx="39037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BC61E-DAE8-8FF7-B096-89BBE854F553}"/>
              </a:ext>
            </a:extLst>
          </p:cNvPr>
          <p:cNvSpPr/>
          <p:nvPr/>
        </p:nvSpPr>
        <p:spPr bwMode="white">
          <a:xfrm>
            <a:off x="6416572" y="2467650"/>
            <a:ext cx="39037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1F89C5-9555-0BC8-13DD-A22CAE46FE8A}"/>
              </a:ext>
            </a:extLst>
          </p:cNvPr>
          <p:cNvSpPr/>
          <p:nvPr/>
        </p:nvSpPr>
        <p:spPr bwMode="white">
          <a:xfrm>
            <a:off x="5235918" y="3631823"/>
            <a:ext cx="399899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EE55C9-9BD6-1615-23A6-9CE55CB38C05}"/>
              </a:ext>
            </a:extLst>
          </p:cNvPr>
          <p:cNvSpPr/>
          <p:nvPr/>
        </p:nvSpPr>
        <p:spPr bwMode="white">
          <a:xfrm>
            <a:off x="6397530" y="3631823"/>
            <a:ext cx="409420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88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E7ACC-9EA9-D6E6-FF16-25CBA77F7B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233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8EB9B3-2F68-81CE-06AD-B434D0077872}"/>
              </a:ext>
            </a:extLst>
          </p:cNvPr>
          <p:cNvSpPr/>
          <p:nvPr/>
        </p:nvSpPr>
        <p:spPr bwMode="white">
          <a:xfrm>
            <a:off x="1711390" y="1603541"/>
            <a:ext cx="418942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61CAD7-46CB-7DFE-2C27-8E5CA3CD7244}"/>
              </a:ext>
            </a:extLst>
          </p:cNvPr>
          <p:cNvSpPr/>
          <p:nvPr/>
        </p:nvSpPr>
        <p:spPr bwMode="white">
          <a:xfrm>
            <a:off x="4510685" y="1603541"/>
            <a:ext cx="418942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0C4073-F6F5-6269-5D9E-55EC3F045078}"/>
              </a:ext>
            </a:extLst>
          </p:cNvPr>
          <p:cNvSpPr/>
          <p:nvPr/>
        </p:nvSpPr>
        <p:spPr bwMode="white">
          <a:xfrm>
            <a:off x="9252347" y="1603541"/>
            <a:ext cx="418942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2A81C-0B8F-9A5E-8D4F-3AA24F2E4F3D}"/>
              </a:ext>
            </a:extLst>
          </p:cNvPr>
          <p:cNvSpPr/>
          <p:nvPr/>
        </p:nvSpPr>
        <p:spPr bwMode="white">
          <a:xfrm>
            <a:off x="2549274" y="4197958"/>
            <a:ext cx="228513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14B027-0FE7-83B6-5B8D-1A1A0439A635}"/>
              </a:ext>
            </a:extLst>
          </p:cNvPr>
          <p:cNvSpPr/>
          <p:nvPr/>
        </p:nvSpPr>
        <p:spPr bwMode="white">
          <a:xfrm>
            <a:off x="6376881" y="4207496"/>
            <a:ext cx="228513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01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85388A-6E74-675C-E4BC-347982E497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13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453E0-D8C3-DF62-84BA-C1ABA6319931}"/>
              </a:ext>
            </a:extLst>
          </p:cNvPr>
          <p:cNvSpPr/>
          <p:nvPr/>
        </p:nvSpPr>
        <p:spPr bwMode="white">
          <a:xfrm>
            <a:off x="1882775" y="2289890"/>
            <a:ext cx="399899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39A072-6751-6A7F-A25D-F60E5FAEF472}"/>
              </a:ext>
            </a:extLst>
          </p:cNvPr>
          <p:cNvSpPr/>
          <p:nvPr/>
        </p:nvSpPr>
        <p:spPr bwMode="white">
          <a:xfrm>
            <a:off x="4910584" y="2289890"/>
            <a:ext cx="380856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40BD83-93EC-05B2-81FA-580026AFCDA2}"/>
              </a:ext>
            </a:extLst>
          </p:cNvPr>
          <p:cNvSpPr/>
          <p:nvPr/>
        </p:nvSpPr>
        <p:spPr bwMode="white">
          <a:xfrm>
            <a:off x="7928871" y="2289890"/>
            <a:ext cx="390377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B22F4A-C74B-0754-9DDF-FAFC8D59B09E}"/>
              </a:ext>
            </a:extLst>
          </p:cNvPr>
          <p:cNvSpPr/>
          <p:nvPr/>
        </p:nvSpPr>
        <p:spPr bwMode="white">
          <a:xfrm>
            <a:off x="5091491" y="2995396"/>
            <a:ext cx="399899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86F74C-5DF3-E252-811F-ED365B5D8DBD}"/>
              </a:ext>
            </a:extLst>
          </p:cNvPr>
          <p:cNvSpPr/>
          <p:nvPr/>
        </p:nvSpPr>
        <p:spPr bwMode="white">
          <a:xfrm>
            <a:off x="7928871" y="2995396"/>
            <a:ext cx="399899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B25F73-4211-D946-3330-18EA831B7F3F}"/>
              </a:ext>
            </a:extLst>
          </p:cNvPr>
          <p:cNvSpPr/>
          <p:nvPr/>
        </p:nvSpPr>
        <p:spPr bwMode="white">
          <a:xfrm>
            <a:off x="1121062" y="4415940"/>
            <a:ext cx="1228261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05AE06-1907-52C1-84AE-5FB6097688AD}"/>
              </a:ext>
            </a:extLst>
          </p:cNvPr>
          <p:cNvSpPr/>
          <p:nvPr/>
        </p:nvSpPr>
        <p:spPr bwMode="white">
          <a:xfrm>
            <a:off x="8338292" y="4415940"/>
            <a:ext cx="1894760" cy="28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235C16-2ACE-B98C-BADA-1EEB013FB12C}"/>
              </a:ext>
            </a:extLst>
          </p:cNvPr>
          <p:cNvSpPr/>
          <p:nvPr/>
        </p:nvSpPr>
        <p:spPr bwMode="white">
          <a:xfrm>
            <a:off x="1882774" y="3008277"/>
            <a:ext cx="399899" cy="27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14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8CB44-D730-A8CD-5370-2E17DC33DE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335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D8AC6-6562-A473-6E03-15AB8E2A6AA3}"/>
              </a:ext>
            </a:extLst>
          </p:cNvPr>
          <p:cNvSpPr/>
          <p:nvPr/>
        </p:nvSpPr>
        <p:spPr bwMode="white">
          <a:xfrm>
            <a:off x="9928367" y="1569531"/>
            <a:ext cx="399899" cy="26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BBAF4-0921-A486-44D6-51BDDB7ACDB3}"/>
              </a:ext>
            </a:extLst>
          </p:cNvPr>
          <p:cNvSpPr/>
          <p:nvPr/>
        </p:nvSpPr>
        <p:spPr bwMode="white">
          <a:xfrm>
            <a:off x="4463078" y="2150971"/>
            <a:ext cx="399899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1FA72D-883E-A433-A141-0A83BF104315}"/>
              </a:ext>
            </a:extLst>
          </p:cNvPr>
          <p:cNvSpPr/>
          <p:nvPr/>
        </p:nvSpPr>
        <p:spPr bwMode="white">
          <a:xfrm>
            <a:off x="9642725" y="2722880"/>
            <a:ext cx="409420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401A74-B8C3-C5DE-06A6-DAFE9BB8FA4D}"/>
              </a:ext>
            </a:extLst>
          </p:cNvPr>
          <p:cNvSpPr/>
          <p:nvPr/>
        </p:nvSpPr>
        <p:spPr bwMode="white">
          <a:xfrm>
            <a:off x="4329778" y="3294788"/>
            <a:ext cx="228513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8431D-6B92-2B5E-5772-42A36E1575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3210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6D93D-2446-55E5-A73E-BC89B01DDFE7}"/>
              </a:ext>
            </a:extLst>
          </p:cNvPr>
          <p:cNvSpPr/>
          <p:nvPr/>
        </p:nvSpPr>
        <p:spPr bwMode="white">
          <a:xfrm>
            <a:off x="4315309" y="2251170"/>
            <a:ext cx="409420" cy="35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180E2-4B79-CE61-F05C-61164A7792C5}"/>
              </a:ext>
            </a:extLst>
          </p:cNvPr>
          <p:cNvSpPr/>
          <p:nvPr/>
        </p:nvSpPr>
        <p:spPr bwMode="white">
          <a:xfrm>
            <a:off x="5334100" y="3518290"/>
            <a:ext cx="418942" cy="35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68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5419A-FB4B-01C6-A918-A19462C5BB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7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3C50D-272A-34C8-2B59-CED018B4469F}"/>
              </a:ext>
            </a:extLst>
          </p:cNvPr>
          <p:cNvSpPr/>
          <p:nvPr/>
        </p:nvSpPr>
        <p:spPr bwMode="white">
          <a:xfrm>
            <a:off x="7624836" y="1386065"/>
            <a:ext cx="409420" cy="35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9C47E1-54C4-A6D2-46FA-54F9F07C1A1D}"/>
              </a:ext>
            </a:extLst>
          </p:cNvPr>
          <p:cNvSpPr/>
          <p:nvPr/>
        </p:nvSpPr>
        <p:spPr bwMode="white">
          <a:xfrm>
            <a:off x="9252997" y="2653985"/>
            <a:ext cx="409420" cy="35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6492EB-94FC-0582-782E-53217662C913}"/>
              </a:ext>
            </a:extLst>
          </p:cNvPr>
          <p:cNvSpPr/>
          <p:nvPr/>
        </p:nvSpPr>
        <p:spPr bwMode="white">
          <a:xfrm>
            <a:off x="3787707" y="3921906"/>
            <a:ext cx="418942" cy="352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72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385EF-DA59-33A8-A0A8-ABD3E45AB1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5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E254D-FDE1-FB44-74AB-7161D45507F6}"/>
              </a:ext>
            </a:extLst>
          </p:cNvPr>
          <p:cNvSpPr/>
          <p:nvPr/>
        </p:nvSpPr>
        <p:spPr bwMode="white">
          <a:xfrm>
            <a:off x="2549924" y="2701541"/>
            <a:ext cx="418942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6270C2-3C74-990F-7787-BD75DDB7D669}"/>
              </a:ext>
            </a:extLst>
          </p:cNvPr>
          <p:cNvSpPr/>
          <p:nvPr/>
        </p:nvSpPr>
        <p:spPr bwMode="white">
          <a:xfrm>
            <a:off x="5168312" y="2701541"/>
            <a:ext cx="418942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2B5D29-9590-F912-2CE4-C5532EAD8E86}"/>
              </a:ext>
            </a:extLst>
          </p:cNvPr>
          <p:cNvSpPr/>
          <p:nvPr/>
        </p:nvSpPr>
        <p:spPr bwMode="white">
          <a:xfrm>
            <a:off x="7967607" y="2701541"/>
            <a:ext cx="418942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5ABEE3-C92E-8A6E-FC46-53DC19B76F53}"/>
              </a:ext>
            </a:extLst>
          </p:cNvPr>
          <p:cNvSpPr/>
          <p:nvPr/>
        </p:nvSpPr>
        <p:spPr bwMode="white">
          <a:xfrm>
            <a:off x="10766901" y="2701541"/>
            <a:ext cx="428463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35BA37-D47D-0485-DD5B-BCC8CFC03E55}"/>
              </a:ext>
            </a:extLst>
          </p:cNvPr>
          <p:cNvSpPr/>
          <p:nvPr/>
        </p:nvSpPr>
        <p:spPr bwMode="white">
          <a:xfrm>
            <a:off x="2740352" y="3340220"/>
            <a:ext cx="418942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CBE044-61F6-E4C8-B7E3-40899D57EBA0}"/>
              </a:ext>
            </a:extLst>
          </p:cNvPr>
          <p:cNvSpPr/>
          <p:nvPr/>
        </p:nvSpPr>
        <p:spPr bwMode="white">
          <a:xfrm>
            <a:off x="5168312" y="3340220"/>
            <a:ext cx="418942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28BA17-D19E-0925-7C1F-5BD33A8AE977}"/>
              </a:ext>
            </a:extLst>
          </p:cNvPr>
          <p:cNvSpPr/>
          <p:nvPr/>
        </p:nvSpPr>
        <p:spPr bwMode="white">
          <a:xfrm>
            <a:off x="7786700" y="3340220"/>
            <a:ext cx="399899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DD6CB2-C322-67E5-3891-CE6E846DB001}"/>
              </a:ext>
            </a:extLst>
          </p:cNvPr>
          <p:cNvSpPr/>
          <p:nvPr/>
        </p:nvSpPr>
        <p:spPr bwMode="white">
          <a:xfrm>
            <a:off x="10585994" y="3340220"/>
            <a:ext cx="418942" cy="2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4635B7-29C8-4720-CC31-BD9656EDC7A7}"/>
              </a:ext>
            </a:extLst>
          </p:cNvPr>
          <p:cNvSpPr/>
          <p:nvPr/>
        </p:nvSpPr>
        <p:spPr bwMode="white">
          <a:xfrm>
            <a:off x="2740352" y="3978899"/>
            <a:ext cx="418942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F09681-981D-DB23-61D4-9557A5A07FCD}"/>
              </a:ext>
            </a:extLst>
          </p:cNvPr>
          <p:cNvSpPr/>
          <p:nvPr/>
        </p:nvSpPr>
        <p:spPr bwMode="white">
          <a:xfrm>
            <a:off x="5368261" y="3978899"/>
            <a:ext cx="399899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59306D-59A5-9FAA-839F-261FC5A8229E}"/>
              </a:ext>
            </a:extLst>
          </p:cNvPr>
          <p:cNvSpPr/>
          <p:nvPr/>
        </p:nvSpPr>
        <p:spPr bwMode="white">
          <a:xfrm>
            <a:off x="7786700" y="3978899"/>
            <a:ext cx="409420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A8FF83-0D7D-AB2C-F1EE-9A8FCCA3993D}"/>
              </a:ext>
            </a:extLst>
          </p:cNvPr>
          <p:cNvSpPr/>
          <p:nvPr/>
        </p:nvSpPr>
        <p:spPr bwMode="white">
          <a:xfrm>
            <a:off x="10585994" y="3978899"/>
            <a:ext cx="418942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5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