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2FAAA4E-61DE-FA2C-A210-6A06483A3A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7969" y="2809788"/>
            <a:ext cx="6716062" cy="123842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3FDD93-81D1-C970-DD22-B82E141B6C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412776"/>
            <a:ext cx="11340000" cy="19104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211E80-A65D-6DAD-ECF5-D77A96524125}"/>
              </a:ext>
            </a:extLst>
          </p:cNvPr>
          <p:cNvSpPr/>
          <p:nvPr/>
        </p:nvSpPr>
        <p:spPr bwMode="white">
          <a:xfrm>
            <a:off x="1049465" y="2883810"/>
            <a:ext cx="1171133" cy="25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B27304-D46C-D10C-7342-3C75B171F3D8}"/>
              </a:ext>
            </a:extLst>
          </p:cNvPr>
          <p:cNvSpPr/>
          <p:nvPr/>
        </p:nvSpPr>
        <p:spPr bwMode="white">
          <a:xfrm>
            <a:off x="3267954" y="2883810"/>
            <a:ext cx="980705" cy="25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ADD369-C54F-A866-A284-72B0EF61E717}"/>
              </a:ext>
            </a:extLst>
          </p:cNvPr>
          <p:cNvSpPr/>
          <p:nvPr/>
        </p:nvSpPr>
        <p:spPr bwMode="white">
          <a:xfrm>
            <a:off x="5305536" y="2855154"/>
            <a:ext cx="980705" cy="28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FC439F-F73A-C6D7-6903-300EC461895F}"/>
              </a:ext>
            </a:extLst>
          </p:cNvPr>
          <p:cNvSpPr/>
          <p:nvPr/>
        </p:nvSpPr>
        <p:spPr bwMode="white">
          <a:xfrm>
            <a:off x="7343118" y="2855154"/>
            <a:ext cx="980705" cy="296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9607FD-BA82-3E8B-0B10-EC4BA46F8D75}"/>
              </a:ext>
            </a:extLst>
          </p:cNvPr>
          <p:cNvSpPr/>
          <p:nvPr/>
        </p:nvSpPr>
        <p:spPr bwMode="white">
          <a:xfrm>
            <a:off x="9380700" y="2855154"/>
            <a:ext cx="1171133" cy="296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044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711339-550C-3BF8-A4AC-3AF363A99D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5414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58ADEF-A620-8DDD-943B-86FF732A3EB1}"/>
              </a:ext>
            </a:extLst>
          </p:cNvPr>
          <p:cNvSpPr/>
          <p:nvPr/>
        </p:nvSpPr>
        <p:spPr bwMode="white">
          <a:xfrm>
            <a:off x="1454312" y="4366736"/>
            <a:ext cx="418942" cy="267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1474FC-85B5-C365-EC66-947E10372978}"/>
              </a:ext>
            </a:extLst>
          </p:cNvPr>
          <p:cNvSpPr/>
          <p:nvPr/>
        </p:nvSpPr>
        <p:spPr bwMode="white">
          <a:xfrm>
            <a:off x="2654010" y="4366736"/>
            <a:ext cx="238035" cy="267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80BA62-CA49-864A-B1B7-280B81FF17AC}"/>
              </a:ext>
            </a:extLst>
          </p:cNvPr>
          <p:cNvSpPr/>
          <p:nvPr/>
        </p:nvSpPr>
        <p:spPr bwMode="white">
          <a:xfrm>
            <a:off x="3539501" y="4366736"/>
            <a:ext cx="428463" cy="267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1CD910-8A7B-CF8E-A3BA-DDF67487322F}"/>
              </a:ext>
            </a:extLst>
          </p:cNvPr>
          <p:cNvSpPr/>
          <p:nvPr/>
        </p:nvSpPr>
        <p:spPr bwMode="white">
          <a:xfrm>
            <a:off x="7052901" y="4366736"/>
            <a:ext cx="428463" cy="267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B2FD4D-584E-E05E-BF94-510D8A3D0FC1}"/>
              </a:ext>
            </a:extLst>
          </p:cNvPr>
          <p:cNvSpPr/>
          <p:nvPr/>
        </p:nvSpPr>
        <p:spPr bwMode="white">
          <a:xfrm>
            <a:off x="7643229" y="4347645"/>
            <a:ext cx="361813" cy="286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4D1A6B6-60A3-3F14-5492-EADB3E18EC22}"/>
              </a:ext>
            </a:extLst>
          </p:cNvPr>
          <p:cNvSpPr/>
          <p:nvPr/>
        </p:nvSpPr>
        <p:spPr bwMode="white">
          <a:xfrm>
            <a:off x="8262120" y="4376282"/>
            <a:ext cx="228513" cy="25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F97BA31-1AD5-A034-7E62-DA27894829E9}"/>
              </a:ext>
            </a:extLst>
          </p:cNvPr>
          <p:cNvSpPr/>
          <p:nvPr/>
        </p:nvSpPr>
        <p:spPr bwMode="white">
          <a:xfrm>
            <a:off x="9147612" y="4376282"/>
            <a:ext cx="399899" cy="24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F498987-0AFD-E57B-A7E9-FB45B78C22FA}"/>
              </a:ext>
            </a:extLst>
          </p:cNvPr>
          <p:cNvSpPr/>
          <p:nvPr/>
        </p:nvSpPr>
        <p:spPr bwMode="white">
          <a:xfrm>
            <a:off x="2054161" y="4391173"/>
            <a:ext cx="342770" cy="233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119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6049C1-5137-539C-4535-26D01ECCC6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621"/>
          <a:stretch/>
        </p:blipFill>
        <p:spPr>
          <a:xfrm>
            <a:off x="335360" y="1412776"/>
            <a:ext cx="11340000" cy="57606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103F8B1-EB89-7D94-8258-81CA223ADE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011" y="2132856"/>
            <a:ext cx="10992544" cy="2078533"/>
          </a:xfrm>
          <a:prstGeom prst="rect">
            <a:avLst/>
          </a:prstGeom>
        </p:spPr>
      </p:pic>
      <p:sp>
        <p:nvSpPr>
          <p:cNvPr id="7" name="椭圆 6">
            <a:extLst>
              <a:ext uri="{FF2B5EF4-FFF2-40B4-BE49-F238E27FC236}">
                <a16:creationId xmlns:a16="http://schemas.microsoft.com/office/drawing/2014/main" id="{234722C6-A985-5417-AD39-BF851C96DC51}"/>
              </a:ext>
            </a:extLst>
          </p:cNvPr>
          <p:cNvSpPr/>
          <p:nvPr/>
        </p:nvSpPr>
        <p:spPr>
          <a:xfrm>
            <a:off x="4007768" y="2924944"/>
            <a:ext cx="936104" cy="1152128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077E7599-715E-5883-8ECF-D767CAC42B28}"/>
              </a:ext>
            </a:extLst>
          </p:cNvPr>
          <p:cNvSpPr/>
          <p:nvPr/>
        </p:nvSpPr>
        <p:spPr>
          <a:xfrm>
            <a:off x="10399451" y="2924944"/>
            <a:ext cx="936104" cy="1152128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410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9BF11B-D54C-C960-DBF8-E03FD3EB02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30452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3F5F7A-04E0-BC1E-A438-62A1AD30E71D}"/>
              </a:ext>
            </a:extLst>
          </p:cNvPr>
          <p:cNvSpPr/>
          <p:nvPr/>
        </p:nvSpPr>
        <p:spPr bwMode="white">
          <a:xfrm>
            <a:off x="7263978" y="2954924"/>
            <a:ext cx="685541" cy="25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240E95-4CF2-CDE0-A0B6-46F92D12E8AC}"/>
              </a:ext>
            </a:extLst>
          </p:cNvPr>
          <p:cNvSpPr/>
          <p:nvPr/>
        </p:nvSpPr>
        <p:spPr bwMode="white">
          <a:xfrm>
            <a:off x="8549368" y="2916738"/>
            <a:ext cx="704584" cy="324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68A06C-F38F-1622-36E3-0BDE9532363C}"/>
              </a:ext>
            </a:extLst>
          </p:cNvPr>
          <p:cNvSpPr/>
          <p:nvPr/>
        </p:nvSpPr>
        <p:spPr bwMode="white">
          <a:xfrm>
            <a:off x="7254457" y="3651808"/>
            <a:ext cx="695062" cy="324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3C64E6-160F-8467-9C35-2695790065C5}"/>
              </a:ext>
            </a:extLst>
          </p:cNvPr>
          <p:cNvSpPr/>
          <p:nvPr/>
        </p:nvSpPr>
        <p:spPr bwMode="white">
          <a:xfrm>
            <a:off x="8549368" y="3661355"/>
            <a:ext cx="714105" cy="31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125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5D900C-CB24-D3B3-F385-FC67852E40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17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EC7B4D-CAD6-3A6E-BCD8-AD14FBB539E5}"/>
              </a:ext>
            </a:extLst>
          </p:cNvPr>
          <p:cNvSpPr/>
          <p:nvPr/>
        </p:nvSpPr>
        <p:spPr bwMode="white">
          <a:xfrm>
            <a:off x="2968866" y="3424802"/>
            <a:ext cx="409420" cy="257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8D029E-2BED-2505-4DE2-43F096C38C76}"/>
              </a:ext>
            </a:extLst>
          </p:cNvPr>
          <p:cNvSpPr/>
          <p:nvPr/>
        </p:nvSpPr>
        <p:spPr bwMode="white">
          <a:xfrm>
            <a:off x="1683476" y="4053602"/>
            <a:ext cx="723627" cy="333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3CCE90-8B72-8E78-23A8-9FC6D469261B}"/>
              </a:ext>
            </a:extLst>
          </p:cNvPr>
          <p:cNvSpPr/>
          <p:nvPr/>
        </p:nvSpPr>
        <p:spPr bwMode="white">
          <a:xfrm>
            <a:off x="5282569" y="4063129"/>
            <a:ext cx="695062" cy="31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883D50-53C0-D748-BC13-393064BD52CF}"/>
              </a:ext>
            </a:extLst>
          </p:cNvPr>
          <p:cNvSpPr/>
          <p:nvPr/>
        </p:nvSpPr>
        <p:spPr bwMode="white">
          <a:xfrm>
            <a:off x="1873904" y="5520804"/>
            <a:ext cx="723627" cy="333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59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EB410D-E8E2-D34C-533A-DD4E254C88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1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5473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0706F5-B4E1-F99D-829E-7E503A6874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22383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EC9874-23CB-6185-7E51-82B4E6E77BA8}"/>
              </a:ext>
            </a:extLst>
          </p:cNvPr>
          <p:cNvSpPr/>
          <p:nvPr/>
        </p:nvSpPr>
        <p:spPr bwMode="white">
          <a:xfrm>
            <a:off x="1225798" y="3093344"/>
            <a:ext cx="418942" cy="26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CDCD73-AFFC-A8EF-D176-9215CF48B7EB}"/>
              </a:ext>
            </a:extLst>
          </p:cNvPr>
          <p:cNvSpPr/>
          <p:nvPr/>
        </p:nvSpPr>
        <p:spPr bwMode="white">
          <a:xfrm>
            <a:off x="1816125" y="3074295"/>
            <a:ext cx="361813" cy="285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856C94-8836-7F1E-0207-26096687DE20}"/>
              </a:ext>
            </a:extLst>
          </p:cNvPr>
          <p:cNvSpPr/>
          <p:nvPr/>
        </p:nvSpPr>
        <p:spPr bwMode="white">
          <a:xfrm>
            <a:off x="2349324" y="3093344"/>
            <a:ext cx="409420" cy="26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3BFE50-0AA8-0C78-A465-A87A7A851364}"/>
              </a:ext>
            </a:extLst>
          </p:cNvPr>
          <p:cNvSpPr/>
          <p:nvPr/>
        </p:nvSpPr>
        <p:spPr bwMode="white">
          <a:xfrm>
            <a:off x="3310987" y="3093344"/>
            <a:ext cx="428463" cy="26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29CE20-2159-EC26-6F4F-524F0A74012E}"/>
              </a:ext>
            </a:extLst>
          </p:cNvPr>
          <p:cNvSpPr/>
          <p:nvPr/>
        </p:nvSpPr>
        <p:spPr bwMode="white">
          <a:xfrm>
            <a:off x="7033858" y="3093344"/>
            <a:ext cx="418942" cy="26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D33A311-0023-8B42-A407-D9CF77A3959C}"/>
              </a:ext>
            </a:extLst>
          </p:cNvPr>
          <p:cNvSpPr/>
          <p:nvPr/>
        </p:nvSpPr>
        <p:spPr bwMode="white">
          <a:xfrm>
            <a:off x="8157385" y="3093344"/>
            <a:ext cx="409420" cy="26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3B69262-DEF6-BBE6-889C-4C5B917AAAA4}"/>
              </a:ext>
            </a:extLst>
          </p:cNvPr>
          <p:cNvSpPr/>
          <p:nvPr/>
        </p:nvSpPr>
        <p:spPr bwMode="white">
          <a:xfrm>
            <a:off x="9138090" y="3093344"/>
            <a:ext cx="399899" cy="26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45854BC-A3D0-2631-3300-E5EBC12BB153}"/>
              </a:ext>
            </a:extLst>
          </p:cNvPr>
          <p:cNvSpPr/>
          <p:nvPr/>
        </p:nvSpPr>
        <p:spPr bwMode="white">
          <a:xfrm>
            <a:off x="7642156" y="3162304"/>
            <a:ext cx="381929" cy="122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377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B2A18F-7D22-C5E9-9EB0-CB92EB2C04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33361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7D929F-FB2A-1279-30F9-288185FEC4EF}"/>
              </a:ext>
            </a:extLst>
          </p:cNvPr>
          <p:cNvSpPr/>
          <p:nvPr/>
        </p:nvSpPr>
        <p:spPr bwMode="white">
          <a:xfrm>
            <a:off x="4316504" y="4143119"/>
            <a:ext cx="409420" cy="25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DF425F-086D-94B5-2AFC-0474514930A1}"/>
              </a:ext>
            </a:extLst>
          </p:cNvPr>
          <p:cNvSpPr/>
          <p:nvPr/>
        </p:nvSpPr>
        <p:spPr bwMode="white">
          <a:xfrm>
            <a:off x="5516202" y="4143119"/>
            <a:ext cx="228513" cy="25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5F3F76-1950-7948-EB59-0B7724FECD7E}"/>
              </a:ext>
            </a:extLst>
          </p:cNvPr>
          <p:cNvSpPr/>
          <p:nvPr/>
        </p:nvSpPr>
        <p:spPr bwMode="white">
          <a:xfrm>
            <a:off x="6401693" y="4143119"/>
            <a:ext cx="418942" cy="25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554AFD8-B69B-5152-66FE-1DCF6F0E78E1}"/>
              </a:ext>
            </a:extLst>
          </p:cNvPr>
          <p:cNvSpPr/>
          <p:nvPr/>
        </p:nvSpPr>
        <p:spPr bwMode="white">
          <a:xfrm>
            <a:off x="4900887" y="4174484"/>
            <a:ext cx="409420" cy="225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39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693BD6-56D4-AB57-F0C4-5E4DDAABDA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9169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125DD7-DDD7-7D06-6FAB-79F84990FD53}"/>
              </a:ext>
            </a:extLst>
          </p:cNvPr>
          <p:cNvSpPr/>
          <p:nvPr/>
        </p:nvSpPr>
        <p:spPr bwMode="white">
          <a:xfrm>
            <a:off x="3729929" y="3814992"/>
            <a:ext cx="399899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029336-50C1-21E2-3D7D-41D3A5856870}"/>
              </a:ext>
            </a:extLst>
          </p:cNvPr>
          <p:cNvSpPr/>
          <p:nvPr/>
        </p:nvSpPr>
        <p:spPr bwMode="white">
          <a:xfrm>
            <a:off x="4910584" y="3805460"/>
            <a:ext cx="228513" cy="266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0072C8-8B17-0C58-D7C1-274173DCBCA7}"/>
              </a:ext>
            </a:extLst>
          </p:cNvPr>
          <p:cNvSpPr/>
          <p:nvPr/>
        </p:nvSpPr>
        <p:spPr bwMode="white">
          <a:xfrm>
            <a:off x="6024589" y="3805460"/>
            <a:ext cx="228513" cy="266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789591-8D8B-31D2-E3D2-79C74EC235A3}"/>
              </a:ext>
            </a:extLst>
          </p:cNvPr>
          <p:cNvSpPr/>
          <p:nvPr/>
        </p:nvSpPr>
        <p:spPr bwMode="white">
          <a:xfrm>
            <a:off x="6919602" y="3814992"/>
            <a:ext cx="409420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F235AB1-9E1F-342B-533D-F62602D8A99D}"/>
              </a:ext>
            </a:extLst>
          </p:cNvPr>
          <p:cNvSpPr/>
          <p:nvPr/>
        </p:nvSpPr>
        <p:spPr bwMode="white">
          <a:xfrm>
            <a:off x="4303178" y="3814992"/>
            <a:ext cx="348362" cy="26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847A64-765E-26E9-DF19-70A3D7C062BC}"/>
              </a:ext>
            </a:extLst>
          </p:cNvPr>
          <p:cNvSpPr/>
          <p:nvPr/>
        </p:nvSpPr>
        <p:spPr bwMode="white">
          <a:xfrm>
            <a:off x="5398141" y="3792911"/>
            <a:ext cx="407456" cy="288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762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98D74E-CFC8-6456-54ED-2D1BFC7C87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6868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89AAE8-2D0B-0A33-E418-930485792825}"/>
              </a:ext>
            </a:extLst>
          </p:cNvPr>
          <p:cNvSpPr/>
          <p:nvPr/>
        </p:nvSpPr>
        <p:spPr bwMode="white">
          <a:xfrm>
            <a:off x="797334" y="2131488"/>
            <a:ext cx="5730713" cy="316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413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A44090-2DA3-681A-7F1B-07858D827C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48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DE8376-1D2F-B7A0-3EAF-8327D2950D23}"/>
              </a:ext>
            </a:extLst>
          </p:cNvPr>
          <p:cNvSpPr/>
          <p:nvPr/>
        </p:nvSpPr>
        <p:spPr bwMode="white">
          <a:xfrm>
            <a:off x="5549168" y="3444956"/>
            <a:ext cx="228513" cy="25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BC67D4-8170-19C3-8D91-8F360A22617C}"/>
              </a:ext>
            </a:extLst>
          </p:cNvPr>
          <p:cNvSpPr/>
          <p:nvPr/>
        </p:nvSpPr>
        <p:spPr bwMode="white">
          <a:xfrm>
            <a:off x="10214659" y="3444956"/>
            <a:ext cx="238035" cy="25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A1794B-6136-5D93-0D08-F5C14464948B}"/>
              </a:ext>
            </a:extLst>
          </p:cNvPr>
          <p:cNvSpPr/>
          <p:nvPr/>
        </p:nvSpPr>
        <p:spPr bwMode="white">
          <a:xfrm>
            <a:off x="4901712" y="4112196"/>
            <a:ext cx="228513" cy="25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498846-AA73-7BC0-D64D-A9588C477EC0}"/>
              </a:ext>
            </a:extLst>
          </p:cNvPr>
          <p:cNvSpPr/>
          <p:nvPr/>
        </p:nvSpPr>
        <p:spPr bwMode="white">
          <a:xfrm>
            <a:off x="8891183" y="4112196"/>
            <a:ext cx="238035" cy="25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506A13-BC5E-BB34-92D3-BD05C9BC8B8F}"/>
              </a:ext>
            </a:extLst>
          </p:cNvPr>
          <p:cNvSpPr/>
          <p:nvPr/>
        </p:nvSpPr>
        <p:spPr bwMode="white">
          <a:xfrm>
            <a:off x="3397329" y="4779437"/>
            <a:ext cx="228513" cy="25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1D13508-E3F3-B91D-13D1-6305E0223F90}"/>
              </a:ext>
            </a:extLst>
          </p:cNvPr>
          <p:cNvSpPr/>
          <p:nvPr/>
        </p:nvSpPr>
        <p:spPr bwMode="white">
          <a:xfrm>
            <a:off x="5825289" y="4779437"/>
            <a:ext cx="228513" cy="25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DD8AD03-163F-B512-343C-A4CAD12B4706}"/>
              </a:ext>
            </a:extLst>
          </p:cNvPr>
          <p:cNvSpPr/>
          <p:nvPr/>
        </p:nvSpPr>
        <p:spPr bwMode="white">
          <a:xfrm>
            <a:off x="9757632" y="4779437"/>
            <a:ext cx="409420" cy="25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14BC7F-107C-48A4-CA9F-E709133BF0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28456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F64FA0-1625-CCED-CEDC-F8D366A4679B}"/>
              </a:ext>
            </a:extLst>
          </p:cNvPr>
          <p:cNvSpPr/>
          <p:nvPr/>
        </p:nvSpPr>
        <p:spPr bwMode="white">
          <a:xfrm>
            <a:off x="1463833" y="3594403"/>
            <a:ext cx="428463" cy="257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458FB8-E3B2-D5D7-07CF-8015E2448BE5}"/>
              </a:ext>
            </a:extLst>
          </p:cNvPr>
          <p:cNvSpPr/>
          <p:nvPr/>
        </p:nvSpPr>
        <p:spPr bwMode="white">
          <a:xfrm>
            <a:off x="2577838" y="3584854"/>
            <a:ext cx="418942" cy="26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4467F2-1EE7-91C5-1903-45F83081F14A}"/>
              </a:ext>
            </a:extLst>
          </p:cNvPr>
          <p:cNvSpPr/>
          <p:nvPr/>
        </p:nvSpPr>
        <p:spPr bwMode="white">
          <a:xfrm>
            <a:off x="3558544" y="3584854"/>
            <a:ext cx="418942" cy="26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48E4204-03E0-9C9A-1A29-83BD2147EB05}"/>
              </a:ext>
            </a:extLst>
          </p:cNvPr>
          <p:cNvSpPr/>
          <p:nvPr/>
        </p:nvSpPr>
        <p:spPr bwMode="white">
          <a:xfrm>
            <a:off x="2034802" y="3608029"/>
            <a:ext cx="418943" cy="257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93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AFE5B6-4FDB-15EB-24B7-EED7BDCE59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31597"/>
            <a:ext cx="11340000" cy="39948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106166-F7C3-65E0-90A6-D2D0647D2A4A}"/>
              </a:ext>
            </a:extLst>
          </p:cNvPr>
          <p:cNvSpPr/>
          <p:nvPr/>
        </p:nvSpPr>
        <p:spPr bwMode="white">
          <a:xfrm>
            <a:off x="4129828" y="2308737"/>
            <a:ext cx="418942" cy="26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FEF476-EAC9-640E-C5F8-79F2B9540B84}"/>
              </a:ext>
            </a:extLst>
          </p:cNvPr>
          <p:cNvSpPr/>
          <p:nvPr/>
        </p:nvSpPr>
        <p:spPr bwMode="white">
          <a:xfrm>
            <a:off x="5234312" y="2308737"/>
            <a:ext cx="428463" cy="26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FAAD77-269F-456C-CF56-BAE1AA8426B8}"/>
              </a:ext>
            </a:extLst>
          </p:cNvPr>
          <p:cNvSpPr/>
          <p:nvPr/>
        </p:nvSpPr>
        <p:spPr bwMode="white">
          <a:xfrm>
            <a:off x="6215017" y="2308737"/>
            <a:ext cx="418942" cy="26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33DE39-58DA-DEBC-B1B5-AB6C4049527A}"/>
              </a:ext>
            </a:extLst>
          </p:cNvPr>
          <p:cNvSpPr/>
          <p:nvPr/>
        </p:nvSpPr>
        <p:spPr bwMode="white">
          <a:xfrm>
            <a:off x="949677" y="3624449"/>
            <a:ext cx="8607355" cy="2036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97CF7B4-B95D-C7C2-F679-5A45A9129E2B}"/>
              </a:ext>
            </a:extLst>
          </p:cNvPr>
          <p:cNvSpPr/>
          <p:nvPr/>
        </p:nvSpPr>
        <p:spPr bwMode="white">
          <a:xfrm>
            <a:off x="4696070" y="2324041"/>
            <a:ext cx="428463" cy="257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130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034410-5724-58E4-5384-C76F2F26A8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28399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19480A-5095-9DA9-58F5-0C1E4590904E}"/>
              </a:ext>
            </a:extLst>
          </p:cNvPr>
          <p:cNvSpPr/>
          <p:nvPr/>
        </p:nvSpPr>
        <p:spPr bwMode="white">
          <a:xfrm>
            <a:off x="4188562" y="1732568"/>
            <a:ext cx="399899" cy="257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1BA04E-56A8-DFBC-04D2-222193098091}"/>
              </a:ext>
            </a:extLst>
          </p:cNvPr>
          <p:cNvSpPr/>
          <p:nvPr/>
        </p:nvSpPr>
        <p:spPr bwMode="white">
          <a:xfrm>
            <a:off x="8558890" y="1723038"/>
            <a:ext cx="418942" cy="257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6B2487-1759-28A4-E3F7-A1BAF4086858}"/>
              </a:ext>
            </a:extLst>
          </p:cNvPr>
          <p:cNvSpPr/>
          <p:nvPr/>
        </p:nvSpPr>
        <p:spPr bwMode="white">
          <a:xfrm>
            <a:off x="6388008" y="2466391"/>
            <a:ext cx="228513" cy="26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97DD1C-8CA0-B0A3-568C-90BEE46A792A}"/>
              </a:ext>
            </a:extLst>
          </p:cNvPr>
          <p:cNvSpPr/>
          <p:nvPr/>
        </p:nvSpPr>
        <p:spPr bwMode="white">
          <a:xfrm>
            <a:off x="9130174" y="3209744"/>
            <a:ext cx="418942" cy="257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7E95EC-6764-EA17-A867-DD0E02BBEACA}"/>
              </a:ext>
            </a:extLst>
          </p:cNvPr>
          <p:cNvSpPr/>
          <p:nvPr/>
        </p:nvSpPr>
        <p:spPr bwMode="white">
          <a:xfrm>
            <a:off x="1465439" y="3867325"/>
            <a:ext cx="418942" cy="26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933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7EF6DF-A378-1C70-56F6-81A9E5A33A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7666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D67733-9566-F7D2-A166-D0AA54029BFB}"/>
              </a:ext>
            </a:extLst>
          </p:cNvPr>
          <p:cNvSpPr/>
          <p:nvPr/>
        </p:nvSpPr>
        <p:spPr bwMode="white">
          <a:xfrm>
            <a:off x="8109778" y="4029901"/>
            <a:ext cx="418942" cy="257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959949-14A4-1C3B-BBC4-EB43B6DC4432}"/>
              </a:ext>
            </a:extLst>
          </p:cNvPr>
          <p:cNvSpPr/>
          <p:nvPr/>
        </p:nvSpPr>
        <p:spPr bwMode="white">
          <a:xfrm>
            <a:off x="10653378" y="4028965"/>
            <a:ext cx="418941" cy="479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8EB739-1CF5-E325-10F0-23C665AC6BF5}"/>
              </a:ext>
            </a:extLst>
          </p:cNvPr>
          <p:cNvSpPr/>
          <p:nvPr/>
        </p:nvSpPr>
        <p:spPr bwMode="white">
          <a:xfrm>
            <a:off x="816377" y="4687880"/>
            <a:ext cx="752191" cy="276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DFDCE0-7C50-114A-CDCF-BCDA89947F14}"/>
              </a:ext>
            </a:extLst>
          </p:cNvPr>
          <p:cNvSpPr/>
          <p:nvPr/>
        </p:nvSpPr>
        <p:spPr bwMode="white">
          <a:xfrm>
            <a:off x="6938644" y="4697416"/>
            <a:ext cx="418942" cy="257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4B0C602-D0B9-EA20-6DC3-6368329560DC}"/>
              </a:ext>
            </a:extLst>
          </p:cNvPr>
          <p:cNvSpPr/>
          <p:nvPr/>
        </p:nvSpPr>
        <p:spPr bwMode="white">
          <a:xfrm>
            <a:off x="8814362" y="4697416"/>
            <a:ext cx="418942" cy="257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74E953D-48F6-4A70-8C3B-972835FED43A}"/>
              </a:ext>
            </a:extLst>
          </p:cNvPr>
          <p:cNvSpPr/>
          <p:nvPr/>
        </p:nvSpPr>
        <p:spPr bwMode="white">
          <a:xfrm>
            <a:off x="1359097" y="2492896"/>
            <a:ext cx="344415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9BB8D4E-096E-ECE0-B4A2-137FE0DDC2DE}"/>
              </a:ext>
            </a:extLst>
          </p:cNvPr>
          <p:cNvSpPr/>
          <p:nvPr/>
        </p:nvSpPr>
        <p:spPr bwMode="white">
          <a:xfrm>
            <a:off x="4943872" y="2420888"/>
            <a:ext cx="344415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4E5F9C3-FE0B-E71E-6C71-D57DB4C2DFC0}"/>
              </a:ext>
            </a:extLst>
          </p:cNvPr>
          <p:cNvSpPr/>
          <p:nvPr/>
        </p:nvSpPr>
        <p:spPr bwMode="white">
          <a:xfrm>
            <a:off x="8319249" y="2492896"/>
            <a:ext cx="344415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AE9AEA4-74B7-431D-C6A3-341B9D9F6C6B}"/>
              </a:ext>
            </a:extLst>
          </p:cNvPr>
          <p:cNvSpPr/>
          <p:nvPr/>
        </p:nvSpPr>
        <p:spPr bwMode="white">
          <a:xfrm>
            <a:off x="9336360" y="2446090"/>
            <a:ext cx="344415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0DD409E-2C02-49D1-3F0D-31988376C73C}"/>
              </a:ext>
            </a:extLst>
          </p:cNvPr>
          <p:cNvSpPr/>
          <p:nvPr/>
        </p:nvSpPr>
        <p:spPr bwMode="white">
          <a:xfrm>
            <a:off x="1343472" y="3266352"/>
            <a:ext cx="344415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28A78CA-C15D-A5D9-E4DA-D03698AF2E48}"/>
              </a:ext>
            </a:extLst>
          </p:cNvPr>
          <p:cNvSpPr/>
          <p:nvPr/>
        </p:nvSpPr>
        <p:spPr bwMode="white">
          <a:xfrm>
            <a:off x="4927386" y="3263387"/>
            <a:ext cx="344415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C35E10B-A829-DF7A-A861-609781E1C85E}"/>
              </a:ext>
            </a:extLst>
          </p:cNvPr>
          <p:cNvSpPr/>
          <p:nvPr/>
        </p:nvSpPr>
        <p:spPr bwMode="white">
          <a:xfrm>
            <a:off x="8319249" y="3263387"/>
            <a:ext cx="344415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C1579ED-618F-9F82-91C0-2FE188F99342}"/>
              </a:ext>
            </a:extLst>
          </p:cNvPr>
          <p:cNvSpPr/>
          <p:nvPr/>
        </p:nvSpPr>
        <p:spPr bwMode="white">
          <a:xfrm>
            <a:off x="9120336" y="3263387"/>
            <a:ext cx="344415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04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2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6F2026-2487-147E-F47B-40E7E05D78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52983"/>
            <a:ext cx="11340000" cy="39520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3B427C-4073-EBCB-0825-07FDC36CBE19}"/>
              </a:ext>
            </a:extLst>
          </p:cNvPr>
          <p:cNvSpPr/>
          <p:nvPr/>
        </p:nvSpPr>
        <p:spPr bwMode="white">
          <a:xfrm>
            <a:off x="5497159" y="2376711"/>
            <a:ext cx="418942" cy="25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4A840E-603B-6C2A-6FB7-E4879BC4BAB4}"/>
              </a:ext>
            </a:extLst>
          </p:cNvPr>
          <p:cNvSpPr/>
          <p:nvPr/>
        </p:nvSpPr>
        <p:spPr bwMode="white">
          <a:xfrm>
            <a:off x="1774287" y="3700404"/>
            <a:ext cx="409420" cy="25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F14037-4596-615F-37E6-4D475599D689}"/>
              </a:ext>
            </a:extLst>
          </p:cNvPr>
          <p:cNvSpPr/>
          <p:nvPr/>
        </p:nvSpPr>
        <p:spPr bwMode="white">
          <a:xfrm>
            <a:off x="3069199" y="5033621"/>
            <a:ext cx="418942" cy="25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239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2A529E-79DD-3258-9D14-70726E05D4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21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40F3AD-B308-8B4C-4AA6-7698272DB78D}"/>
              </a:ext>
            </a:extLst>
          </p:cNvPr>
          <p:cNvSpPr/>
          <p:nvPr/>
        </p:nvSpPr>
        <p:spPr bwMode="white">
          <a:xfrm>
            <a:off x="7881914" y="2052648"/>
            <a:ext cx="409420" cy="352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275BD1-6236-BF3C-F761-20F27F99E8AF}"/>
              </a:ext>
            </a:extLst>
          </p:cNvPr>
          <p:cNvSpPr/>
          <p:nvPr/>
        </p:nvSpPr>
        <p:spPr bwMode="white">
          <a:xfrm>
            <a:off x="9281561" y="3290858"/>
            <a:ext cx="418942" cy="36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683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FF22F7-FD5B-1E98-9B71-B84AF67B22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52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0F5DF1-01D1-062B-9B30-3381194D9407}"/>
              </a:ext>
            </a:extLst>
          </p:cNvPr>
          <p:cNvSpPr/>
          <p:nvPr/>
        </p:nvSpPr>
        <p:spPr bwMode="white">
          <a:xfrm>
            <a:off x="5758639" y="1376535"/>
            <a:ext cx="418942" cy="352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B7A1DE-940C-CCF9-EDCF-D020B219E692}"/>
              </a:ext>
            </a:extLst>
          </p:cNvPr>
          <p:cNvSpPr/>
          <p:nvPr/>
        </p:nvSpPr>
        <p:spPr bwMode="white">
          <a:xfrm>
            <a:off x="9871889" y="3902900"/>
            <a:ext cx="409420" cy="352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639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279DEC-6FAB-4B20-1905-B9DDE15D2A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412776"/>
            <a:ext cx="11340000" cy="18648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B521A7-B508-17D1-019D-89CC4E1F97E1}"/>
              </a:ext>
            </a:extLst>
          </p:cNvPr>
          <p:cNvSpPr/>
          <p:nvPr/>
        </p:nvSpPr>
        <p:spPr bwMode="white">
          <a:xfrm>
            <a:off x="5543571" y="2196953"/>
            <a:ext cx="409420" cy="353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293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44F53B-24CC-B4AD-A31C-16AD8D0018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5263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954888-B6FD-4F4B-8C11-14FCCE52A0FA}"/>
              </a:ext>
            </a:extLst>
          </p:cNvPr>
          <p:cNvSpPr/>
          <p:nvPr/>
        </p:nvSpPr>
        <p:spPr bwMode="white">
          <a:xfrm>
            <a:off x="2615924" y="2899977"/>
            <a:ext cx="428463" cy="25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449ECA-BD3E-DE35-579A-AD7BA0A77228}"/>
              </a:ext>
            </a:extLst>
          </p:cNvPr>
          <p:cNvSpPr/>
          <p:nvPr/>
        </p:nvSpPr>
        <p:spPr bwMode="white">
          <a:xfrm>
            <a:off x="5043884" y="2899977"/>
            <a:ext cx="428463" cy="25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7C1C1E-68DC-19A8-5822-AFFBF48979EE}"/>
              </a:ext>
            </a:extLst>
          </p:cNvPr>
          <p:cNvSpPr/>
          <p:nvPr/>
        </p:nvSpPr>
        <p:spPr bwMode="white">
          <a:xfrm>
            <a:off x="7662272" y="2899977"/>
            <a:ext cx="418942" cy="25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ADED0D-F1CA-70EA-5F20-3AA1FEC99BAB}"/>
              </a:ext>
            </a:extLst>
          </p:cNvPr>
          <p:cNvSpPr/>
          <p:nvPr/>
        </p:nvSpPr>
        <p:spPr bwMode="white">
          <a:xfrm>
            <a:off x="10842423" y="2899977"/>
            <a:ext cx="418942" cy="25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F07902-719F-B4CA-9CBE-FEC61A72ADD5}"/>
              </a:ext>
            </a:extLst>
          </p:cNvPr>
          <p:cNvSpPr/>
          <p:nvPr/>
        </p:nvSpPr>
        <p:spPr bwMode="white">
          <a:xfrm>
            <a:off x="2625445" y="3529178"/>
            <a:ext cx="409420" cy="25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64FAAB-DF31-F3AA-5D39-2F67C4D2829B}"/>
              </a:ext>
            </a:extLst>
          </p:cNvPr>
          <p:cNvSpPr/>
          <p:nvPr/>
        </p:nvSpPr>
        <p:spPr bwMode="white">
          <a:xfrm>
            <a:off x="5043884" y="3529178"/>
            <a:ext cx="428463" cy="25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3E99A0A-1F28-05AB-1E35-9CE3F0A3EE7A}"/>
              </a:ext>
            </a:extLst>
          </p:cNvPr>
          <p:cNvSpPr/>
          <p:nvPr/>
        </p:nvSpPr>
        <p:spPr bwMode="white">
          <a:xfrm>
            <a:off x="7471843" y="3529178"/>
            <a:ext cx="428463" cy="247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F2576B2-7346-60A1-CD82-3C1FC65B0390}"/>
              </a:ext>
            </a:extLst>
          </p:cNvPr>
          <p:cNvSpPr/>
          <p:nvPr/>
        </p:nvSpPr>
        <p:spPr bwMode="white">
          <a:xfrm>
            <a:off x="10651994" y="3529178"/>
            <a:ext cx="418942" cy="25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501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2025-01-23T16:24:41Z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