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E7ECF72-7313-DC49-6626-8CBA52AAD0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716" y="1924967"/>
            <a:ext cx="11208568" cy="30080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D673790D-F770-A2C8-98C5-3AEE8556C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24592" cy="4189373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6367FB5E-845E-B919-D47E-F4902AE8DECA}"/>
              </a:ext>
            </a:extLst>
          </p:cNvPr>
          <p:cNvSpPr/>
          <p:nvPr/>
        </p:nvSpPr>
        <p:spPr>
          <a:xfrm>
            <a:off x="9840416" y="2420888"/>
            <a:ext cx="1008112" cy="864096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FF3D313-8302-BF12-04C9-36EF1B0DD4A0}"/>
              </a:ext>
            </a:extLst>
          </p:cNvPr>
          <p:cNvSpPr/>
          <p:nvPr/>
        </p:nvSpPr>
        <p:spPr>
          <a:xfrm>
            <a:off x="8688288" y="3573016"/>
            <a:ext cx="1008112" cy="864096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7E25D39-B816-D573-9969-E2C7AB1D3ECC}"/>
              </a:ext>
            </a:extLst>
          </p:cNvPr>
          <p:cNvSpPr/>
          <p:nvPr/>
        </p:nvSpPr>
        <p:spPr>
          <a:xfrm>
            <a:off x="9819467" y="4581128"/>
            <a:ext cx="1008112" cy="864096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76DA39-C7B2-C962-705B-1B4961C54C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8540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8566A4-9D1F-B897-5C1B-C56A66E7B939}"/>
              </a:ext>
            </a:extLst>
          </p:cNvPr>
          <p:cNvSpPr/>
          <p:nvPr/>
        </p:nvSpPr>
        <p:spPr bwMode="white">
          <a:xfrm>
            <a:off x="1889739" y="2924944"/>
            <a:ext cx="1469957" cy="39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2630CC-2956-B8DD-1423-C2085695A119}"/>
              </a:ext>
            </a:extLst>
          </p:cNvPr>
          <p:cNvSpPr/>
          <p:nvPr/>
        </p:nvSpPr>
        <p:spPr bwMode="white">
          <a:xfrm>
            <a:off x="4546213" y="2924944"/>
            <a:ext cx="1549787" cy="39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2320EB-FCBA-96CA-4203-9F0DC1DC913B}"/>
              </a:ext>
            </a:extLst>
          </p:cNvPr>
          <p:cNvSpPr/>
          <p:nvPr/>
        </p:nvSpPr>
        <p:spPr bwMode="white">
          <a:xfrm>
            <a:off x="7212208" y="2924944"/>
            <a:ext cx="1620096" cy="39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4E6C0F7-C738-0D9A-ACA3-61CEEF3F6ED6}"/>
              </a:ext>
            </a:extLst>
          </p:cNvPr>
          <p:cNvSpPr/>
          <p:nvPr/>
        </p:nvSpPr>
        <p:spPr bwMode="white">
          <a:xfrm>
            <a:off x="1889738" y="4694468"/>
            <a:ext cx="1397949" cy="34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6AFCC39-D206-3DF3-E33A-89F27E73E613}"/>
              </a:ext>
            </a:extLst>
          </p:cNvPr>
          <p:cNvSpPr/>
          <p:nvPr/>
        </p:nvSpPr>
        <p:spPr bwMode="white">
          <a:xfrm>
            <a:off x="5793517" y="4642108"/>
            <a:ext cx="1397948" cy="39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419A858-C1A2-FF2F-E221-928228DF4CED}"/>
              </a:ext>
            </a:extLst>
          </p:cNvPr>
          <p:cNvSpPr/>
          <p:nvPr/>
        </p:nvSpPr>
        <p:spPr bwMode="white">
          <a:xfrm>
            <a:off x="7421679" y="4732628"/>
            <a:ext cx="2466045" cy="34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11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6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124546-75B3-5A5A-3C46-44809AA662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5422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F1AE1E-4111-0BD7-74F7-5867905E7CAD}"/>
              </a:ext>
            </a:extLst>
          </p:cNvPr>
          <p:cNvSpPr/>
          <p:nvPr/>
        </p:nvSpPr>
        <p:spPr bwMode="white">
          <a:xfrm>
            <a:off x="4015571" y="2517289"/>
            <a:ext cx="228513" cy="23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BCADAC-E640-2DA4-3514-22D4B9207ED0}"/>
              </a:ext>
            </a:extLst>
          </p:cNvPr>
          <p:cNvSpPr/>
          <p:nvPr/>
        </p:nvSpPr>
        <p:spPr bwMode="white">
          <a:xfrm>
            <a:off x="4767763" y="2517289"/>
            <a:ext cx="228513" cy="23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57B669-93C3-B16C-181F-0E6E257DFA50}"/>
              </a:ext>
            </a:extLst>
          </p:cNvPr>
          <p:cNvSpPr/>
          <p:nvPr/>
        </p:nvSpPr>
        <p:spPr bwMode="white">
          <a:xfrm>
            <a:off x="5519954" y="2517289"/>
            <a:ext cx="228513" cy="23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395485-A715-B6B6-096D-8532FE47C5BC}"/>
              </a:ext>
            </a:extLst>
          </p:cNvPr>
          <p:cNvSpPr/>
          <p:nvPr/>
        </p:nvSpPr>
        <p:spPr bwMode="white">
          <a:xfrm>
            <a:off x="6272146" y="2517289"/>
            <a:ext cx="218992" cy="23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D4FAFA-3E9A-2109-6EC1-4FCD3F8FB584}"/>
              </a:ext>
            </a:extLst>
          </p:cNvPr>
          <p:cNvSpPr/>
          <p:nvPr/>
        </p:nvSpPr>
        <p:spPr bwMode="white">
          <a:xfrm>
            <a:off x="7024337" y="2517289"/>
            <a:ext cx="228513" cy="23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E1F2F0-523C-DCAF-C329-E787A95A13BC}"/>
              </a:ext>
            </a:extLst>
          </p:cNvPr>
          <p:cNvSpPr/>
          <p:nvPr/>
        </p:nvSpPr>
        <p:spPr bwMode="white">
          <a:xfrm>
            <a:off x="3568065" y="3412325"/>
            <a:ext cx="399899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8BDEF4-BA21-CEF3-7157-C6539B6B50AB}"/>
              </a:ext>
            </a:extLst>
          </p:cNvPr>
          <p:cNvSpPr/>
          <p:nvPr/>
        </p:nvSpPr>
        <p:spPr bwMode="white">
          <a:xfrm>
            <a:off x="4320256" y="3412325"/>
            <a:ext cx="399899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A23CFE-57CD-600D-F23E-C305E36BBCAF}"/>
              </a:ext>
            </a:extLst>
          </p:cNvPr>
          <p:cNvSpPr/>
          <p:nvPr/>
        </p:nvSpPr>
        <p:spPr bwMode="white">
          <a:xfrm>
            <a:off x="5072448" y="3412325"/>
            <a:ext cx="399899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7A5FA9-0ADA-10B2-987F-0D5FF9FE8825}"/>
              </a:ext>
            </a:extLst>
          </p:cNvPr>
          <p:cNvSpPr/>
          <p:nvPr/>
        </p:nvSpPr>
        <p:spPr bwMode="white">
          <a:xfrm>
            <a:off x="5824639" y="3412325"/>
            <a:ext cx="399899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A80F1B5-4127-F5AA-AB43-911ED05C8F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955060"/>
            <a:ext cx="11340000" cy="1799655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AA7B352-6432-A1C6-097C-A40B13C84A13}"/>
              </a:ext>
            </a:extLst>
          </p:cNvPr>
          <p:cNvSpPr/>
          <p:nvPr/>
        </p:nvSpPr>
        <p:spPr bwMode="white">
          <a:xfrm>
            <a:off x="4001719" y="4307373"/>
            <a:ext cx="218992" cy="24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61DCD40-7BBD-8C38-832F-C1104582B82E}"/>
              </a:ext>
            </a:extLst>
          </p:cNvPr>
          <p:cNvSpPr/>
          <p:nvPr/>
        </p:nvSpPr>
        <p:spPr bwMode="white">
          <a:xfrm>
            <a:off x="4753910" y="4307373"/>
            <a:ext cx="228513" cy="23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18EFFA2-2535-4A99-3E5E-3D79D699ED9D}"/>
              </a:ext>
            </a:extLst>
          </p:cNvPr>
          <p:cNvSpPr/>
          <p:nvPr/>
        </p:nvSpPr>
        <p:spPr bwMode="white">
          <a:xfrm>
            <a:off x="5506102" y="4307373"/>
            <a:ext cx="218992" cy="23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D1D5B72-A456-692A-25BA-9F4672309245}"/>
              </a:ext>
            </a:extLst>
          </p:cNvPr>
          <p:cNvSpPr/>
          <p:nvPr/>
        </p:nvSpPr>
        <p:spPr bwMode="white">
          <a:xfrm>
            <a:off x="5325195" y="5202440"/>
            <a:ext cx="276120" cy="23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4BE5E7A-C3B1-E246-B3E5-549DA3DAE67F}"/>
              </a:ext>
            </a:extLst>
          </p:cNvPr>
          <p:cNvSpPr/>
          <p:nvPr/>
        </p:nvSpPr>
        <p:spPr bwMode="white">
          <a:xfrm>
            <a:off x="6077386" y="5192918"/>
            <a:ext cx="276120" cy="25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CFF0669-9754-0FB5-113E-258EE47DCB7D}"/>
              </a:ext>
            </a:extLst>
          </p:cNvPr>
          <p:cNvSpPr/>
          <p:nvPr/>
        </p:nvSpPr>
        <p:spPr bwMode="white">
          <a:xfrm>
            <a:off x="6820056" y="5202440"/>
            <a:ext cx="295163" cy="23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77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854E24-B57E-BC03-A339-C75B583E7D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16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472ECE-BF5F-C8CB-E212-571165FC6539}"/>
              </a:ext>
            </a:extLst>
          </p:cNvPr>
          <p:cNvSpPr/>
          <p:nvPr/>
        </p:nvSpPr>
        <p:spPr bwMode="white">
          <a:xfrm>
            <a:off x="9538639" y="2425141"/>
            <a:ext cx="780754" cy="4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92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